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8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AAAF"/>
    <a:srgbClr val="F48A8D"/>
    <a:srgbClr val="954ECA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31638077722177"/>
          <c:y val="5.7544384898655723E-2"/>
          <c:w val="0.88768361922277828"/>
          <c:h val="0.757625819586240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ltUpDiag">
              <a:fgClr>
                <a:schemeClr val="accent5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chemeClr val="accent5">
                  <a:alpha val="7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#,##0</c:formatCode>
                <c:ptCount val="6"/>
                <c:pt idx="0">
                  <c:v>4435</c:v>
                </c:pt>
                <c:pt idx="1">
                  <c:v>5095</c:v>
                </c:pt>
                <c:pt idx="2">
                  <c:v>5643</c:v>
                </c:pt>
                <c:pt idx="3">
                  <c:v>6055</c:v>
                </c:pt>
                <c:pt idx="4">
                  <c:v>6378</c:v>
                </c:pt>
                <c:pt idx="5">
                  <c:v>6648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B4-45DF-A1B9-BB62CBFFE2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123581312"/>
        <c:axId val="1942067312"/>
      </c:barChart>
      <c:catAx>
        <c:axId val="123581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Latn-RS" dirty="0"/>
                  <a:t>years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5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2067312"/>
        <c:crosses val="autoZero"/>
        <c:auto val="1"/>
        <c:lblAlgn val="ctr"/>
        <c:lblOffset val="100"/>
        <c:noMultiLvlLbl val="0"/>
      </c:catAx>
      <c:valAx>
        <c:axId val="1942067312"/>
        <c:scaling>
          <c:orientation val="minMax"/>
          <c:max val="8000"/>
          <c:min val="3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Latn-RS" dirty="0"/>
                  <a:t>millions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3.6777580882676564E-3"/>
              <c:y val="0.313609248013088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581312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5"/>
    </a:solidFill>
    <a:ln w="9525" cap="flat" cmpd="sng" algn="ctr">
      <a:solidFill>
        <a:schemeClr val="accent5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AFD96-3601-4F17-BB82-DBBBA6C512D5}" type="doc">
      <dgm:prSet loTypeId="urn:microsoft.com/office/officeart/2005/8/layout/orgChart1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599602-9E94-449B-AE02-46C30491E28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sr-Latn-RS" sz="1400" dirty="0">
              <a:latin typeface="Poppins" panose="00000500000000000000" pitchFamily="2" charset="0"/>
              <a:cs typeface="Poppins" panose="00000500000000000000" pitchFamily="2" charset="0"/>
            </a:rPr>
            <a:t>Master File (MF)</a:t>
          </a:r>
          <a:endParaRPr lang="en-US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F371F54-3EAD-4229-B33D-30FA8E522AE4}" type="parTrans" cxnId="{7A02F5AF-F9F5-4778-A66E-DE024A3A34D9}">
      <dgm:prSet/>
      <dgm:spPr/>
      <dgm:t>
        <a:bodyPr/>
        <a:lstStyle/>
        <a:p>
          <a:endParaRPr lang="en-US"/>
        </a:p>
      </dgm:t>
    </dgm:pt>
    <dgm:pt modelId="{2A88706E-F8B3-4E84-B216-AB828E178267}" type="sibTrans" cxnId="{7A02F5AF-F9F5-4778-A66E-DE024A3A34D9}">
      <dgm:prSet/>
      <dgm:spPr/>
      <dgm:t>
        <a:bodyPr/>
        <a:lstStyle/>
        <a:p>
          <a:endParaRPr lang="en-US"/>
        </a:p>
      </dgm:t>
    </dgm:pt>
    <dgm:pt modelId="{6FD54DCC-0420-4B69-949E-C600DAC3EA80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sr-Latn-RS" sz="1400" dirty="0">
              <a:latin typeface="Poppins" panose="00000500000000000000" pitchFamily="2" charset="0"/>
              <a:cs typeface="Poppins" panose="00000500000000000000" pitchFamily="2" charset="0"/>
            </a:rPr>
            <a:t>DF (GSM)</a:t>
          </a:r>
          <a:endParaRPr lang="en-US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5CF077-1342-46A1-93F1-68D7723F3F8C}" type="parTrans" cxnId="{A9A39EE7-F441-4563-AFFD-666EC4C4FD54}">
      <dgm:prSet/>
      <dgm:spPr/>
      <dgm:t>
        <a:bodyPr/>
        <a:lstStyle/>
        <a:p>
          <a:endParaRPr lang="en-US" dirty="0"/>
        </a:p>
      </dgm:t>
    </dgm:pt>
    <dgm:pt modelId="{CE57F18C-7754-4245-BB8D-0DDD9139AB8E}" type="sibTrans" cxnId="{A9A39EE7-F441-4563-AFFD-666EC4C4FD54}">
      <dgm:prSet/>
      <dgm:spPr/>
      <dgm:t>
        <a:bodyPr/>
        <a:lstStyle/>
        <a:p>
          <a:endParaRPr lang="en-US"/>
        </a:p>
      </dgm:t>
    </dgm:pt>
    <dgm:pt modelId="{8F3A6EE2-BA84-4EDF-B90F-EA58116A4A5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sr-Latn-RS" sz="1400">
              <a:latin typeface="Poppins" panose="00000500000000000000" pitchFamily="2" charset="0"/>
              <a:cs typeface="Poppins" panose="00000500000000000000" pitchFamily="2" charset="0"/>
            </a:rPr>
            <a:t>EF</a:t>
          </a:r>
          <a:r>
            <a:rPr lang="en-US" sz="1400">
              <a:latin typeface="Poppins" panose="00000500000000000000" pitchFamily="2" charset="0"/>
              <a:cs typeface="Poppins" panose="00000500000000000000" pitchFamily="2" charset="0"/>
            </a:rPr>
            <a:t>’s …</a:t>
          </a:r>
          <a:endParaRPr lang="en-US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3BB7254-E1C0-4F89-A245-09555C3C6FFC}" type="parTrans" cxnId="{87BD77BE-DF76-454F-BDFA-5C9DFFC73EFF}">
      <dgm:prSet/>
      <dgm:spPr/>
      <dgm:t>
        <a:bodyPr/>
        <a:lstStyle/>
        <a:p>
          <a:endParaRPr lang="en-US"/>
        </a:p>
      </dgm:t>
    </dgm:pt>
    <dgm:pt modelId="{A50DE59B-F193-4706-BB7E-61CF8B2A1A3F}" type="sibTrans" cxnId="{87BD77BE-DF76-454F-BDFA-5C9DFFC73EFF}">
      <dgm:prSet/>
      <dgm:spPr/>
      <dgm:t>
        <a:bodyPr/>
        <a:lstStyle/>
        <a:p>
          <a:endParaRPr lang="en-US"/>
        </a:p>
      </dgm:t>
    </dgm:pt>
    <dgm:pt modelId="{10B06565-62E0-499E-A5B7-187152D2509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sr-Latn-RS" sz="1400">
              <a:latin typeface="Poppins" panose="00000500000000000000" pitchFamily="2" charset="0"/>
              <a:cs typeface="Poppins" panose="00000500000000000000" pitchFamily="2" charset="0"/>
            </a:rPr>
            <a:t>EF (IMSI)</a:t>
          </a:r>
          <a:endParaRPr lang="en-US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1679920-D8CE-43EA-9AA5-9FC45DCDA98F}" type="parTrans" cxnId="{515CFB78-ECF6-4D54-82BC-0212030ED337}">
      <dgm:prSet/>
      <dgm:spPr/>
      <dgm:t>
        <a:bodyPr/>
        <a:lstStyle/>
        <a:p>
          <a:endParaRPr lang="en-US"/>
        </a:p>
      </dgm:t>
    </dgm:pt>
    <dgm:pt modelId="{6A6DC60F-C46C-4223-8F45-73186B4528CF}" type="sibTrans" cxnId="{515CFB78-ECF6-4D54-82BC-0212030ED337}">
      <dgm:prSet/>
      <dgm:spPr/>
      <dgm:t>
        <a:bodyPr/>
        <a:lstStyle/>
        <a:p>
          <a:endParaRPr lang="en-US"/>
        </a:p>
      </dgm:t>
    </dgm:pt>
    <dgm:pt modelId="{96A7FA50-546F-4460-8A6E-F9126A4D8FA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sr-Latn-RS" sz="1400">
              <a:latin typeface="Poppins" panose="00000500000000000000" pitchFamily="2" charset="0"/>
              <a:cs typeface="Poppins" panose="00000500000000000000" pitchFamily="2" charset="0"/>
            </a:rPr>
            <a:t>EF (LOCI)</a:t>
          </a:r>
          <a:endParaRPr lang="en-US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4461907-C6D8-4565-84D7-1C904F8CF5CE}" type="parTrans" cxnId="{8E8531EC-633C-427C-B63D-746843F97EB0}">
      <dgm:prSet/>
      <dgm:spPr/>
      <dgm:t>
        <a:bodyPr/>
        <a:lstStyle/>
        <a:p>
          <a:endParaRPr lang="en-US"/>
        </a:p>
      </dgm:t>
    </dgm:pt>
    <dgm:pt modelId="{5F9B39FF-A481-4059-83AD-CF01F96DD81D}" type="sibTrans" cxnId="{8E8531EC-633C-427C-B63D-746843F97EB0}">
      <dgm:prSet/>
      <dgm:spPr/>
      <dgm:t>
        <a:bodyPr/>
        <a:lstStyle/>
        <a:p>
          <a:endParaRPr lang="en-US"/>
        </a:p>
      </dgm:t>
    </dgm:pt>
    <dgm:pt modelId="{591E055C-FB4B-4A51-A47E-5F9AA1F6EBC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sr-Latn-RS" sz="1400" dirty="0">
              <a:latin typeface="Poppins" panose="00000500000000000000" pitchFamily="2" charset="0"/>
              <a:cs typeface="Poppins" panose="00000500000000000000" pitchFamily="2" charset="0"/>
            </a:rPr>
            <a:t>DF</a:t>
          </a:r>
          <a:b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</a:br>
          <a:r>
            <a:rPr lang="sr-Latn-RS" sz="1400" dirty="0">
              <a:latin typeface="Poppins" panose="00000500000000000000" pitchFamily="2" charset="0"/>
              <a:cs typeface="Poppins" panose="00000500000000000000" pitchFamily="2" charset="0"/>
            </a:rPr>
            <a:t>(Telecom)</a:t>
          </a:r>
          <a:endParaRPr lang="en-US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F35A5DC0-2A34-4E15-B7FD-89E238B8A14F}" type="parTrans" cxnId="{7DA20E7B-FDB9-4837-834A-F98831704DA6}">
      <dgm:prSet/>
      <dgm:spPr/>
      <dgm:t>
        <a:bodyPr/>
        <a:lstStyle/>
        <a:p>
          <a:endParaRPr lang="en-US"/>
        </a:p>
      </dgm:t>
    </dgm:pt>
    <dgm:pt modelId="{846BF49E-ED86-4090-83B1-C8E9E772268E}" type="sibTrans" cxnId="{7DA20E7B-FDB9-4837-834A-F98831704DA6}">
      <dgm:prSet/>
      <dgm:spPr/>
      <dgm:t>
        <a:bodyPr/>
        <a:lstStyle/>
        <a:p>
          <a:endParaRPr lang="en-US"/>
        </a:p>
      </dgm:t>
    </dgm:pt>
    <dgm:pt modelId="{3B45E31B-0D28-4E6A-8505-85E8E303B6B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sr-Latn-RS" sz="1400">
              <a:latin typeface="Poppins" panose="00000500000000000000" pitchFamily="2" charset="0"/>
              <a:cs typeface="Poppins" panose="00000500000000000000" pitchFamily="2" charset="0"/>
            </a:rPr>
            <a:t>EF (ADN)</a:t>
          </a:r>
          <a:endParaRPr lang="en-US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83401D8-D1FA-43AB-9EE9-C94472DBCC12}" type="parTrans" cxnId="{1CED9F65-4415-4C30-A272-FF5A414CB3A0}">
      <dgm:prSet/>
      <dgm:spPr/>
      <dgm:t>
        <a:bodyPr/>
        <a:lstStyle/>
        <a:p>
          <a:endParaRPr lang="en-US"/>
        </a:p>
      </dgm:t>
    </dgm:pt>
    <dgm:pt modelId="{2DAFF64E-C6FA-4398-B3E4-814239DB4863}" type="sibTrans" cxnId="{1CED9F65-4415-4C30-A272-FF5A414CB3A0}">
      <dgm:prSet/>
      <dgm:spPr/>
      <dgm:t>
        <a:bodyPr/>
        <a:lstStyle/>
        <a:p>
          <a:endParaRPr lang="en-US"/>
        </a:p>
      </dgm:t>
    </dgm:pt>
    <dgm:pt modelId="{B5601257-EBB7-4850-A368-277C49F60A2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sr-Latn-RS" sz="1400">
              <a:latin typeface="Poppins" panose="00000500000000000000" pitchFamily="2" charset="0"/>
              <a:cs typeface="Poppins" panose="00000500000000000000" pitchFamily="2" charset="0"/>
            </a:rPr>
            <a:t>EF (SMS)</a:t>
          </a:r>
          <a:endParaRPr lang="en-US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059281FD-FA43-44FF-9A11-C5AED544E3B1}" type="parTrans" cxnId="{C165D7DE-0A24-436C-BA29-45DED23F6AA6}">
      <dgm:prSet/>
      <dgm:spPr/>
      <dgm:t>
        <a:bodyPr/>
        <a:lstStyle/>
        <a:p>
          <a:endParaRPr lang="en-US"/>
        </a:p>
      </dgm:t>
    </dgm:pt>
    <dgm:pt modelId="{060AC7B6-831E-4AC0-B010-C18798B6738F}" type="sibTrans" cxnId="{C165D7DE-0A24-436C-BA29-45DED23F6AA6}">
      <dgm:prSet/>
      <dgm:spPr/>
      <dgm:t>
        <a:bodyPr/>
        <a:lstStyle/>
        <a:p>
          <a:endParaRPr lang="en-US"/>
        </a:p>
      </dgm:t>
    </dgm:pt>
    <dgm:pt modelId="{A67E532C-D085-4389-90A2-6BCE733589D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sr-Latn-RS" sz="1400">
              <a:latin typeface="Poppins" panose="00000500000000000000" pitchFamily="2" charset="0"/>
              <a:cs typeface="Poppins" panose="00000500000000000000" pitchFamily="2" charset="0"/>
            </a:rPr>
            <a:t>EF (MSISDN)</a:t>
          </a:r>
          <a:endParaRPr lang="en-US" sz="1400" dirty="0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AF8BB59-03C8-4791-B19A-BBB400A136C0}" type="parTrans" cxnId="{06702887-74A5-491A-B73B-E9B47F55C921}">
      <dgm:prSet/>
      <dgm:spPr/>
      <dgm:t>
        <a:bodyPr/>
        <a:lstStyle/>
        <a:p>
          <a:endParaRPr lang="en-US"/>
        </a:p>
      </dgm:t>
    </dgm:pt>
    <dgm:pt modelId="{9B0DE4E5-D508-47CE-A2AA-699ADAFD49A4}" type="sibTrans" cxnId="{06702887-74A5-491A-B73B-E9B47F55C921}">
      <dgm:prSet/>
      <dgm:spPr/>
      <dgm:t>
        <a:bodyPr/>
        <a:lstStyle/>
        <a:p>
          <a:endParaRPr lang="en-US"/>
        </a:p>
      </dgm:t>
    </dgm:pt>
    <dgm:pt modelId="{5E3B3D4A-67E4-4792-AE28-665EAF4D794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EF’s …</a:t>
          </a:r>
        </a:p>
      </dgm:t>
    </dgm:pt>
    <dgm:pt modelId="{6080E95C-7180-4C5B-8B0A-D478E27A262B}" type="parTrans" cxnId="{DCC3F384-75C5-42AE-AFCE-F1CCF5F0421C}">
      <dgm:prSet/>
      <dgm:spPr/>
      <dgm:t>
        <a:bodyPr/>
        <a:lstStyle/>
        <a:p>
          <a:endParaRPr lang="en-US"/>
        </a:p>
      </dgm:t>
    </dgm:pt>
    <dgm:pt modelId="{2CB762ED-12C3-42A6-A63D-99A05C7FE62F}" type="sibTrans" cxnId="{DCC3F384-75C5-42AE-AFCE-F1CCF5F0421C}">
      <dgm:prSet/>
      <dgm:spPr/>
      <dgm:t>
        <a:bodyPr/>
        <a:lstStyle/>
        <a:p>
          <a:endParaRPr lang="en-US"/>
        </a:p>
      </dgm:t>
    </dgm:pt>
    <dgm:pt modelId="{E7C1D8B2-9D8C-4FAE-8C72-3D4FE16452F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300" dirty="0">
              <a:latin typeface="Poppins" panose="00000500000000000000" pitchFamily="2" charset="0"/>
              <a:cs typeface="Poppins" panose="00000500000000000000" pitchFamily="2" charset="0"/>
            </a:rPr>
            <a:t>DF </a:t>
          </a:r>
          <a:br>
            <a:rPr lang="en-US" sz="1300" dirty="0">
              <a:latin typeface="Poppins" panose="00000500000000000000" pitchFamily="2" charset="0"/>
              <a:cs typeface="Poppins" panose="00000500000000000000" pitchFamily="2" charset="0"/>
            </a:rPr>
          </a:br>
          <a:r>
            <a:rPr lang="en-US" sz="1300" dirty="0">
              <a:latin typeface="Poppins" panose="00000500000000000000" pitchFamily="2" charset="0"/>
              <a:cs typeface="Poppins" panose="00000500000000000000" pitchFamily="2" charset="0"/>
            </a:rPr>
            <a:t>(DSC 1800)</a:t>
          </a:r>
        </a:p>
      </dgm:t>
    </dgm:pt>
    <dgm:pt modelId="{8798D311-B71A-4A71-A882-272BFB8BBE99}" type="parTrans" cxnId="{34194817-BF33-4356-984B-84B58E06F60D}">
      <dgm:prSet/>
      <dgm:spPr/>
      <dgm:t>
        <a:bodyPr/>
        <a:lstStyle/>
        <a:p>
          <a:endParaRPr lang="en-US"/>
        </a:p>
      </dgm:t>
    </dgm:pt>
    <dgm:pt modelId="{F42CD5BF-353C-4114-8034-F7D7ED51BE08}" type="sibTrans" cxnId="{34194817-BF33-4356-984B-84B58E06F60D}">
      <dgm:prSet/>
      <dgm:spPr/>
      <dgm:t>
        <a:bodyPr/>
        <a:lstStyle/>
        <a:p>
          <a:endParaRPr lang="en-US"/>
        </a:p>
      </dgm:t>
    </dgm:pt>
    <dgm:pt modelId="{BF282B32-4DCB-4E14-A827-881B212054F1}">
      <dgm:prSet phldrT="[Text]" custT="1"/>
      <dgm:spPr>
        <a:solidFill>
          <a:srgbClr val="94AAAF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EF (ICCID)</a:t>
          </a:r>
        </a:p>
      </dgm:t>
    </dgm:pt>
    <dgm:pt modelId="{7CB30DED-6B5A-41F4-B193-CB1C77B29250}" type="parTrans" cxnId="{84EE06B5-A438-4102-B50A-5A49174825F4}">
      <dgm:prSet/>
      <dgm:spPr/>
      <dgm:t>
        <a:bodyPr/>
        <a:lstStyle/>
        <a:p>
          <a:endParaRPr lang="en-US"/>
        </a:p>
      </dgm:t>
    </dgm:pt>
    <dgm:pt modelId="{81F31979-00AF-4D47-BCF0-C67F183DB25E}" type="sibTrans" cxnId="{84EE06B5-A438-4102-B50A-5A49174825F4}">
      <dgm:prSet/>
      <dgm:spPr/>
      <dgm:t>
        <a:bodyPr/>
        <a:lstStyle/>
        <a:p>
          <a:endParaRPr lang="en-US"/>
        </a:p>
      </dgm:t>
    </dgm:pt>
    <dgm:pt modelId="{C78C1CFD-E30F-465A-BF06-3C26A7D2E62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>
              <a:latin typeface="Poppins" panose="00000500000000000000" pitchFamily="2" charset="0"/>
              <a:cs typeface="Poppins" panose="00000500000000000000" pitchFamily="2" charset="0"/>
            </a:rPr>
            <a:t>EF’s …</a:t>
          </a:r>
        </a:p>
      </dgm:t>
    </dgm:pt>
    <dgm:pt modelId="{2376E63F-4580-4F25-B0D5-F7AD8765BEA8}" type="sibTrans" cxnId="{365408AB-5653-45FB-B2FC-17E60CFB38CE}">
      <dgm:prSet/>
      <dgm:spPr/>
      <dgm:t>
        <a:bodyPr/>
        <a:lstStyle/>
        <a:p>
          <a:endParaRPr lang="en-US"/>
        </a:p>
      </dgm:t>
    </dgm:pt>
    <dgm:pt modelId="{BFD19269-6FD9-4D30-9263-D1619CD80122}" type="parTrans" cxnId="{365408AB-5653-45FB-B2FC-17E60CFB38CE}">
      <dgm:prSet/>
      <dgm:spPr/>
      <dgm:t>
        <a:bodyPr/>
        <a:lstStyle/>
        <a:p>
          <a:endParaRPr lang="en-US"/>
        </a:p>
      </dgm:t>
    </dgm:pt>
    <dgm:pt modelId="{213A2C74-C9D8-41F6-8162-6EC412F05A41}" type="pres">
      <dgm:prSet presAssocID="{9EFAFD96-3601-4F17-BB82-DBBBA6C51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AB2EF1-13B4-4A81-B12D-155A960CE9E5}" type="pres">
      <dgm:prSet presAssocID="{19599602-9E94-449B-AE02-46C30491E28C}" presName="hierRoot1" presStyleCnt="0">
        <dgm:presLayoutVars>
          <dgm:hierBranch val="init"/>
        </dgm:presLayoutVars>
      </dgm:prSet>
      <dgm:spPr/>
    </dgm:pt>
    <dgm:pt modelId="{18E6B0B4-A188-465B-9FC0-1A37AA6322C9}" type="pres">
      <dgm:prSet presAssocID="{19599602-9E94-449B-AE02-46C30491E28C}" presName="rootComposite1" presStyleCnt="0"/>
      <dgm:spPr/>
    </dgm:pt>
    <dgm:pt modelId="{3980F3E1-4ABC-4802-940E-1EDD1647445B}" type="pres">
      <dgm:prSet presAssocID="{19599602-9E94-449B-AE02-46C30491E28C}" presName="rootText1" presStyleLbl="node0" presStyleIdx="0" presStyleCnt="1" custScaleX="124445" custScaleY="115253">
        <dgm:presLayoutVars>
          <dgm:chPref val="3"/>
        </dgm:presLayoutVars>
      </dgm:prSet>
      <dgm:spPr/>
    </dgm:pt>
    <dgm:pt modelId="{50EFE2F3-E7EA-472B-97BE-D0ADE75EA365}" type="pres">
      <dgm:prSet presAssocID="{19599602-9E94-449B-AE02-46C30491E28C}" presName="rootConnector1" presStyleLbl="node1" presStyleIdx="0" presStyleCnt="0"/>
      <dgm:spPr/>
    </dgm:pt>
    <dgm:pt modelId="{DA0BEC57-7B46-43C1-93A2-92DFEF8C1318}" type="pres">
      <dgm:prSet presAssocID="{19599602-9E94-449B-AE02-46C30491E28C}" presName="hierChild2" presStyleCnt="0"/>
      <dgm:spPr/>
    </dgm:pt>
    <dgm:pt modelId="{5D91053B-1F69-450C-B063-F371F98027C6}" type="pres">
      <dgm:prSet presAssocID="{6F5CF077-1342-46A1-93F1-68D7723F3F8C}" presName="Name37" presStyleLbl="parChTrans1D2" presStyleIdx="0" presStyleCnt="4"/>
      <dgm:spPr/>
    </dgm:pt>
    <dgm:pt modelId="{48D8F95F-9B3D-42A6-993A-57C6D316FB4B}" type="pres">
      <dgm:prSet presAssocID="{6FD54DCC-0420-4B69-949E-C600DAC3EA80}" presName="hierRoot2" presStyleCnt="0">
        <dgm:presLayoutVars>
          <dgm:hierBranch val="init"/>
        </dgm:presLayoutVars>
      </dgm:prSet>
      <dgm:spPr/>
    </dgm:pt>
    <dgm:pt modelId="{D68B6D6F-C10A-46FC-B979-0852FFC7EBB3}" type="pres">
      <dgm:prSet presAssocID="{6FD54DCC-0420-4B69-949E-C600DAC3EA80}" presName="rootComposite" presStyleCnt="0"/>
      <dgm:spPr/>
    </dgm:pt>
    <dgm:pt modelId="{037A4506-EE21-4F03-BB96-339E82424C81}" type="pres">
      <dgm:prSet presAssocID="{6FD54DCC-0420-4B69-949E-C600DAC3EA80}" presName="rootText" presStyleLbl="node2" presStyleIdx="0" presStyleCnt="4" custScaleY="114026">
        <dgm:presLayoutVars>
          <dgm:chPref val="3"/>
        </dgm:presLayoutVars>
      </dgm:prSet>
      <dgm:spPr/>
    </dgm:pt>
    <dgm:pt modelId="{D7E99368-2ADB-4531-B15B-7567103BD5D0}" type="pres">
      <dgm:prSet presAssocID="{6FD54DCC-0420-4B69-949E-C600DAC3EA80}" presName="rootConnector" presStyleLbl="node2" presStyleIdx="0" presStyleCnt="4"/>
      <dgm:spPr/>
    </dgm:pt>
    <dgm:pt modelId="{B64D6FCB-DA1C-4E1D-9886-086831E6C5A9}" type="pres">
      <dgm:prSet presAssocID="{6FD54DCC-0420-4B69-949E-C600DAC3EA80}" presName="hierChild4" presStyleCnt="0"/>
      <dgm:spPr/>
    </dgm:pt>
    <dgm:pt modelId="{72CBA721-7820-4CDC-B967-2367ECD61489}" type="pres">
      <dgm:prSet presAssocID="{E1679920-D8CE-43EA-9AA5-9FC45DCDA98F}" presName="Name37" presStyleLbl="parChTrans1D3" presStyleIdx="0" presStyleCnt="8"/>
      <dgm:spPr/>
    </dgm:pt>
    <dgm:pt modelId="{26A8F305-7593-4554-A18B-74FFC28123EF}" type="pres">
      <dgm:prSet presAssocID="{10B06565-62E0-499E-A5B7-187152D2509B}" presName="hierRoot2" presStyleCnt="0">
        <dgm:presLayoutVars>
          <dgm:hierBranch val="init"/>
        </dgm:presLayoutVars>
      </dgm:prSet>
      <dgm:spPr/>
    </dgm:pt>
    <dgm:pt modelId="{0841C9E9-60EC-41F7-A6AE-39AF3740BBD6}" type="pres">
      <dgm:prSet presAssocID="{10B06565-62E0-499E-A5B7-187152D2509B}" presName="rootComposite" presStyleCnt="0"/>
      <dgm:spPr/>
    </dgm:pt>
    <dgm:pt modelId="{3ACA9EDB-4764-4D94-89A9-69384686D90E}" type="pres">
      <dgm:prSet presAssocID="{10B06565-62E0-499E-A5B7-187152D2509B}" presName="rootText" presStyleLbl="node3" presStyleIdx="0" presStyleCnt="8">
        <dgm:presLayoutVars>
          <dgm:chPref val="3"/>
        </dgm:presLayoutVars>
      </dgm:prSet>
      <dgm:spPr/>
    </dgm:pt>
    <dgm:pt modelId="{D4DB51EF-1B03-4562-86D8-319C2C54A559}" type="pres">
      <dgm:prSet presAssocID="{10B06565-62E0-499E-A5B7-187152D2509B}" presName="rootConnector" presStyleLbl="node3" presStyleIdx="0" presStyleCnt="8"/>
      <dgm:spPr/>
    </dgm:pt>
    <dgm:pt modelId="{90EA1499-BB6A-47A3-8502-BF659C92A071}" type="pres">
      <dgm:prSet presAssocID="{10B06565-62E0-499E-A5B7-187152D2509B}" presName="hierChild4" presStyleCnt="0"/>
      <dgm:spPr/>
    </dgm:pt>
    <dgm:pt modelId="{9C98DB23-A454-4C9B-9554-A4376B2D112D}" type="pres">
      <dgm:prSet presAssocID="{10B06565-62E0-499E-A5B7-187152D2509B}" presName="hierChild5" presStyleCnt="0"/>
      <dgm:spPr/>
    </dgm:pt>
    <dgm:pt modelId="{76DE68EC-2A8D-4F0D-9918-74FCE31ABF41}" type="pres">
      <dgm:prSet presAssocID="{64461907-C6D8-4565-84D7-1C904F8CF5CE}" presName="Name37" presStyleLbl="parChTrans1D3" presStyleIdx="1" presStyleCnt="8"/>
      <dgm:spPr/>
    </dgm:pt>
    <dgm:pt modelId="{62A216E1-FDD9-4EED-BB2C-AD7AE6379C79}" type="pres">
      <dgm:prSet presAssocID="{96A7FA50-546F-4460-8A6E-F9126A4D8FA2}" presName="hierRoot2" presStyleCnt="0">
        <dgm:presLayoutVars>
          <dgm:hierBranch val="init"/>
        </dgm:presLayoutVars>
      </dgm:prSet>
      <dgm:spPr/>
    </dgm:pt>
    <dgm:pt modelId="{86F9DB65-BF3D-4B53-906B-73BF84BDE6F2}" type="pres">
      <dgm:prSet presAssocID="{96A7FA50-546F-4460-8A6E-F9126A4D8FA2}" presName="rootComposite" presStyleCnt="0"/>
      <dgm:spPr/>
    </dgm:pt>
    <dgm:pt modelId="{DC9AD750-1742-4791-B54C-CCC60DE4E699}" type="pres">
      <dgm:prSet presAssocID="{96A7FA50-546F-4460-8A6E-F9126A4D8FA2}" presName="rootText" presStyleLbl="node3" presStyleIdx="1" presStyleCnt="8">
        <dgm:presLayoutVars>
          <dgm:chPref val="3"/>
        </dgm:presLayoutVars>
      </dgm:prSet>
      <dgm:spPr/>
    </dgm:pt>
    <dgm:pt modelId="{7D5BA4B6-56A3-426F-859D-C2F98255774D}" type="pres">
      <dgm:prSet presAssocID="{96A7FA50-546F-4460-8A6E-F9126A4D8FA2}" presName="rootConnector" presStyleLbl="node3" presStyleIdx="1" presStyleCnt="8"/>
      <dgm:spPr/>
    </dgm:pt>
    <dgm:pt modelId="{3F3AA95A-58BF-4395-8BAB-C828E88FC028}" type="pres">
      <dgm:prSet presAssocID="{96A7FA50-546F-4460-8A6E-F9126A4D8FA2}" presName="hierChild4" presStyleCnt="0"/>
      <dgm:spPr/>
    </dgm:pt>
    <dgm:pt modelId="{BF9A69BD-D4D9-42F5-B229-BB57DD71B487}" type="pres">
      <dgm:prSet presAssocID="{96A7FA50-546F-4460-8A6E-F9126A4D8FA2}" presName="hierChild5" presStyleCnt="0"/>
      <dgm:spPr/>
    </dgm:pt>
    <dgm:pt modelId="{C53CF287-210B-472C-9296-0EB23A04A743}" type="pres">
      <dgm:prSet presAssocID="{13BB7254-E1C0-4F89-A245-09555C3C6FFC}" presName="Name37" presStyleLbl="parChTrans1D3" presStyleIdx="2" presStyleCnt="8"/>
      <dgm:spPr/>
    </dgm:pt>
    <dgm:pt modelId="{9AF2383B-01D7-473A-8DD1-10DFEC7CA7D3}" type="pres">
      <dgm:prSet presAssocID="{8F3A6EE2-BA84-4EDF-B90F-EA58116A4A52}" presName="hierRoot2" presStyleCnt="0">
        <dgm:presLayoutVars>
          <dgm:hierBranch val="init"/>
        </dgm:presLayoutVars>
      </dgm:prSet>
      <dgm:spPr/>
    </dgm:pt>
    <dgm:pt modelId="{96FF34EE-682C-41C5-8292-BA85EE3BB543}" type="pres">
      <dgm:prSet presAssocID="{8F3A6EE2-BA84-4EDF-B90F-EA58116A4A52}" presName="rootComposite" presStyleCnt="0"/>
      <dgm:spPr/>
    </dgm:pt>
    <dgm:pt modelId="{A8D87C81-5A2E-4242-9A32-8CCBE3E35156}" type="pres">
      <dgm:prSet presAssocID="{8F3A6EE2-BA84-4EDF-B90F-EA58116A4A52}" presName="rootText" presStyleLbl="node3" presStyleIdx="2" presStyleCnt="8">
        <dgm:presLayoutVars>
          <dgm:chPref val="3"/>
        </dgm:presLayoutVars>
      </dgm:prSet>
      <dgm:spPr/>
    </dgm:pt>
    <dgm:pt modelId="{B2743AAE-EA11-45D8-B011-1BEB35E38A70}" type="pres">
      <dgm:prSet presAssocID="{8F3A6EE2-BA84-4EDF-B90F-EA58116A4A52}" presName="rootConnector" presStyleLbl="node3" presStyleIdx="2" presStyleCnt="8"/>
      <dgm:spPr/>
    </dgm:pt>
    <dgm:pt modelId="{E4B680E0-54A5-4102-B8D6-271BCC116FCC}" type="pres">
      <dgm:prSet presAssocID="{8F3A6EE2-BA84-4EDF-B90F-EA58116A4A52}" presName="hierChild4" presStyleCnt="0"/>
      <dgm:spPr/>
    </dgm:pt>
    <dgm:pt modelId="{C95E6911-6CED-4F61-B45D-E60746AD9CEF}" type="pres">
      <dgm:prSet presAssocID="{8F3A6EE2-BA84-4EDF-B90F-EA58116A4A52}" presName="hierChild5" presStyleCnt="0"/>
      <dgm:spPr/>
    </dgm:pt>
    <dgm:pt modelId="{70E100C2-CD33-43AC-8C23-665C3AA62633}" type="pres">
      <dgm:prSet presAssocID="{6FD54DCC-0420-4B69-949E-C600DAC3EA80}" presName="hierChild5" presStyleCnt="0"/>
      <dgm:spPr/>
    </dgm:pt>
    <dgm:pt modelId="{9844BA3F-53AA-4F46-8907-F7235EB24A5F}" type="pres">
      <dgm:prSet presAssocID="{F35A5DC0-2A34-4E15-B7FD-89E238B8A14F}" presName="Name37" presStyleLbl="parChTrans1D2" presStyleIdx="1" presStyleCnt="4"/>
      <dgm:spPr/>
    </dgm:pt>
    <dgm:pt modelId="{B8329410-E54A-4CD8-9A7C-CC6250C149FA}" type="pres">
      <dgm:prSet presAssocID="{591E055C-FB4B-4A51-A47E-5F9AA1F6EBCB}" presName="hierRoot2" presStyleCnt="0">
        <dgm:presLayoutVars>
          <dgm:hierBranch val="init"/>
        </dgm:presLayoutVars>
      </dgm:prSet>
      <dgm:spPr/>
    </dgm:pt>
    <dgm:pt modelId="{C741F2B5-2173-4A13-BFB0-533728F60413}" type="pres">
      <dgm:prSet presAssocID="{591E055C-FB4B-4A51-A47E-5F9AA1F6EBCB}" presName="rootComposite" presStyleCnt="0"/>
      <dgm:spPr/>
    </dgm:pt>
    <dgm:pt modelId="{B71A53F7-9864-4C09-953A-F6378B84F82E}" type="pres">
      <dgm:prSet presAssocID="{591E055C-FB4B-4A51-A47E-5F9AA1F6EBCB}" presName="rootText" presStyleLbl="node2" presStyleIdx="1" presStyleCnt="4" custScaleX="112758" custScaleY="112813">
        <dgm:presLayoutVars>
          <dgm:chPref val="3"/>
        </dgm:presLayoutVars>
      </dgm:prSet>
      <dgm:spPr/>
    </dgm:pt>
    <dgm:pt modelId="{234B510A-078C-49B3-B1BF-53FF18630180}" type="pres">
      <dgm:prSet presAssocID="{591E055C-FB4B-4A51-A47E-5F9AA1F6EBCB}" presName="rootConnector" presStyleLbl="node2" presStyleIdx="1" presStyleCnt="4"/>
      <dgm:spPr/>
    </dgm:pt>
    <dgm:pt modelId="{0A4DEB30-8E37-4674-B844-BFB967451076}" type="pres">
      <dgm:prSet presAssocID="{591E055C-FB4B-4A51-A47E-5F9AA1F6EBCB}" presName="hierChild4" presStyleCnt="0"/>
      <dgm:spPr/>
    </dgm:pt>
    <dgm:pt modelId="{5A6051A0-CF6F-4344-BD05-8472A9166E63}" type="pres">
      <dgm:prSet presAssocID="{983401D8-D1FA-43AB-9EE9-C94472DBCC12}" presName="Name37" presStyleLbl="parChTrans1D3" presStyleIdx="3" presStyleCnt="8"/>
      <dgm:spPr/>
    </dgm:pt>
    <dgm:pt modelId="{60824338-FC22-4F0D-B554-2CF5EBE93BAF}" type="pres">
      <dgm:prSet presAssocID="{3B45E31B-0D28-4E6A-8505-85E8E303B6BD}" presName="hierRoot2" presStyleCnt="0">
        <dgm:presLayoutVars>
          <dgm:hierBranch val="init"/>
        </dgm:presLayoutVars>
      </dgm:prSet>
      <dgm:spPr/>
    </dgm:pt>
    <dgm:pt modelId="{552D2A63-4881-4E8A-92B4-F23361194754}" type="pres">
      <dgm:prSet presAssocID="{3B45E31B-0D28-4E6A-8505-85E8E303B6BD}" presName="rootComposite" presStyleCnt="0"/>
      <dgm:spPr/>
    </dgm:pt>
    <dgm:pt modelId="{B482EED8-8651-4E6D-9DFC-1FD677DE8E5D}" type="pres">
      <dgm:prSet presAssocID="{3B45E31B-0D28-4E6A-8505-85E8E303B6BD}" presName="rootText" presStyleLbl="node3" presStyleIdx="3" presStyleCnt="8">
        <dgm:presLayoutVars>
          <dgm:chPref val="3"/>
        </dgm:presLayoutVars>
      </dgm:prSet>
      <dgm:spPr/>
    </dgm:pt>
    <dgm:pt modelId="{AF7F9C35-7E42-4770-8D9B-2DA15EBEA10F}" type="pres">
      <dgm:prSet presAssocID="{3B45E31B-0D28-4E6A-8505-85E8E303B6BD}" presName="rootConnector" presStyleLbl="node3" presStyleIdx="3" presStyleCnt="8"/>
      <dgm:spPr/>
    </dgm:pt>
    <dgm:pt modelId="{35F26177-F19C-4068-ABBA-EB78D28085EE}" type="pres">
      <dgm:prSet presAssocID="{3B45E31B-0D28-4E6A-8505-85E8E303B6BD}" presName="hierChild4" presStyleCnt="0"/>
      <dgm:spPr/>
    </dgm:pt>
    <dgm:pt modelId="{3ECAFCA1-891E-4443-948D-980ABF576E93}" type="pres">
      <dgm:prSet presAssocID="{3B45E31B-0D28-4E6A-8505-85E8E303B6BD}" presName="hierChild5" presStyleCnt="0"/>
      <dgm:spPr/>
    </dgm:pt>
    <dgm:pt modelId="{E12428E4-6462-4617-A7D1-FD37AF0AB075}" type="pres">
      <dgm:prSet presAssocID="{059281FD-FA43-44FF-9A11-C5AED544E3B1}" presName="Name37" presStyleLbl="parChTrans1D3" presStyleIdx="4" presStyleCnt="8"/>
      <dgm:spPr/>
    </dgm:pt>
    <dgm:pt modelId="{BE1904DC-BBDC-48F3-A58C-69B33B225D0C}" type="pres">
      <dgm:prSet presAssocID="{B5601257-EBB7-4850-A368-277C49F60A2A}" presName="hierRoot2" presStyleCnt="0">
        <dgm:presLayoutVars>
          <dgm:hierBranch val="init"/>
        </dgm:presLayoutVars>
      </dgm:prSet>
      <dgm:spPr/>
    </dgm:pt>
    <dgm:pt modelId="{5A91FF13-14EB-48A4-9B2E-67B2213826A9}" type="pres">
      <dgm:prSet presAssocID="{B5601257-EBB7-4850-A368-277C49F60A2A}" presName="rootComposite" presStyleCnt="0"/>
      <dgm:spPr/>
    </dgm:pt>
    <dgm:pt modelId="{1170A7F4-9949-485D-B7A0-A81CABDB7A65}" type="pres">
      <dgm:prSet presAssocID="{B5601257-EBB7-4850-A368-277C49F60A2A}" presName="rootText" presStyleLbl="node3" presStyleIdx="4" presStyleCnt="8">
        <dgm:presLayoutVars>
          <dgm:chPref val="3"/>
        </dgm:presLayoutVars>
      </dgm:prSet>
      <dgm:spPr/>
    </dgm:pt>
    <dgm:pt modelId="{7121AF30-926B-4E6C-B40C-1BCE02D7AE72}" type="pres">
      <dgm:prSet presAssocID="{B5601257-EBB7-4850-A368-277C49F60A2A}" presName="rootConnector" presStyleLbl="node3" presStyleIdx="4" presStyleCnt="8"/>
      <dgm:spPr/>
    </dgm:pt>
    <dgm:pt modelId="{3B96A9E7-5108-412E-AD21-AD6508E88047}" type="pres">
      <dgm:prSet presAssocID="{B5601257-EBB7-4850-A368-277C49F60A2A}" presName="hierChild4" presStyleCnt="0"/>
      <dgm:spPr/>
    </dgm:pt>
    <dgm:pt modelId="{F8CAB5D9-35BF-4739-9D65-1574DC86BE19}" type="pres">
      <dgm:prSet presAssocID="{B5601257-EBB7-4850-A368-277C49F60A2A}" presName="hierChild5" presStyleCnt="0"/>
      <dgm:spPr/>
    </dgm:pt>
    <dgm:pt modelId="{334CEDF3-8F39-46EF-AD4F-878A0D9E6B66}" type="pres">
      <dgm:prSet presAssocID="{9AF8BB59-03C8-4791-B19A-BBB400A136C0}" presName="Name37" presStyleLbl="parChTrans1D3" presStyleIdx="5" presStyleCnt="8"/>
      <dgm:spPr/>
    </dgm:pt>
    <dgm:pt modelId="{51968AD5-CA33-4D4E-9DC1-C07387C3018C}" type="pres">
      <dgm:prSet presAssocID="{A67E532C-D085-4389-90A2-6BCE733589D5}" presName="hierRoot2" presStyleCnt="0">
        <dgm:presLayoutVars>
          <dgm:hierBranch val="init"/>
        </dgm:presLayoutVars>
      </dgm:prSet>
      <dgm:spPr/>
    </dgm:pt>
    <dgm:pt modelId="{1DDDADF8-2106-48E7-9933-84DEF08B9DC6}" type="pres">
      <dgm:prSet presAssocID="{A67E532C-D085-4389-90A2-6BCE733589D5}" presName="rootComposite" presStyleCnt="0"/>
      <dgm:spPr/>
    </dgm:pt>
    <dgm:pt modelId="{84A77A6F-9BFE-4A7F-B2E5-DAE769C60BC6}" type="pres">
      <dgm:prSet presAssocID="{A67E532C-D085-4389-90A2-6BCE733589D5}" presName="rootText" presStyleLbl="node3" presStyleIdx="5" presStyleCnt="8">
        <dgm:presLayoutVars>
          <dgm:chPref val="3"/>
        </dgm:presLayoutVars>
      </dgm:prSet>
      <dgm:spPr/>
    </dgm:pt>
    <dgm:pt modelId="{B9F3E23C-FBED-4410-9303-0C8F0158F1AC}" type="pres">
      <dgm:prSet presAssocID="{A67E532C-D085-4389-90A2-6BCE733589D5}" presName="rootConnector" presStyleLbl="node3" presStyleIdx="5" presStyleCnt="8"/>
      <dgm:spPr/>
    </dgm:pt>
    <dgm:pt modelId="{D3373410-B186-4E1C-AC1F-5A4DA75F98BF}" type="pres">
      <dgm:prSet presAssocID="{A67E532C-D085-4389-90A2-6BCE733589D5}" presName="hierChild4" presStyleCnt="0"/>
      <dgm:spPr/>
    </dgm:pt>
    <dgm:pt modelId="{96D158F9-37C8-4715-B456-837483899C0F}" type="pres">
      <dgm:prSet presAssocID="{A67E532C-D085-4389-90A2-6BCE733589D5}" presName="hierChild5" presStyleCnt="0"/>
      <dgm:spPr/>
    </dgm:pt>
    <dgm:pt modelId="{DEC0A117-0B73-4C08-9DD0-5785E3DF41CC}" type="pres">
      <dgm:prSet presAssocID="{6080E95C-7180-4C5B-8B0A-D478E27A262B}" presName="Name37" presStyleLbl="parChTrans1D3" presStyleIdx="6" presStyleCnt="8"/>
      <dgm:spPr/>
    </dgm:pt>
    <dgm:pt modelId="{B680E59D-8468-4F4D-BF3F-CC2D36429234}" type="pres">
      <dgm:prSet presAssocID="{5E3B3D4A-67E4-4792-AE28-665EAF4D794A}" presName="hierRoot2" presStyleCnt="0">
        <dgm:presLayoutVars>
          <dgm:hierBranch val="init"/>
        </dgm:presLayoutVars>
      </dgm:prSet>
      <dgm:spPr/>
    </dgm:pt>
    <dgm:pt modelId="{E1038BF4-792D-4109-AC1E-F016598DF584}" type="pres">
      <dgm:prSet presAssocID="{5E3B3D4A-67E4-4792-AE28-665EAF4D794A}" presName="rootComposite" presStyleCnt="0"/>
      <dgm:spPr/>
    </dgm:pt>
    <dgm:pt modelId="{028872B2-2A3E-4705-A832-340AEB7BC3FE}" type="pres">
      <dgm:prSet presAssocID="{5E3B3D4A-67E4-4792-AE28-665EAF4D794A}" presName="rootText" presStyleLbl="node3" presStyleIdx="6" presStyleCnt="8">
        <dgm:presLayoutVars>
          <dgm:chPref val="3"/>
        </dgm:presLayoutVars>
      </dgm:prSet>
      <dgm:spPr/>
    </dgm:pt>
    <dgm:pt modelId="{BF6B498F-BE03-45CE-A71B-DA27D1B84600}" type="pres">
      <dgm:prSet presAssocID="{5E3B3D4A-67E4-4792-AE28-665EAF4D794A}" presName="rootConnector" presStyleLbl="node3" presStyleIdx="6" presStyleCnt="8"/>
      <dgm:spPr/>
    </dgm:pt>
    <dgm:pt modelId="{33C8F6B5-1069-4317-BE96-80C287A387C4}" type="pres">
      <dgm:prSet presAssocID="{5E3B3D4A-67E4-4792-AE28-665EAF4D794A}" presName="hierChild4" presStyleCnt="0"/>
      <dgm:spPr/>
    </dgm:pt>
    <dgm:pt modelId="{50C9222E-9C25-4939-9DD0-2BCCF09396AC}" type="pres">
      <dgm:prSet presAssocID="{5E3B3D4A-67E4-4792-AE28-665EAF4D794A}" presName="hierChild5" presStyleCnt="0"/>
      <dgm:spPr/>
    </dgm:pt>
    <dgm:pt modelId="{C4D612D9-B8DD-4763-BCBA-ECBC08B90BD7}" type="pres">
      <dgm:prSet presAssocID="{591E055C-FB4B-4A51-A47E-5F9AA1F6EBCB}" presName="hierChild5" presStyleCnt="0"/>
      <dgm:spPr/>
    </dgm:pt>
    <dgm:pt modelId="{8004AB6B-F953-4075-81B1-EB1BB1D1F258}" type="pres">
      <dgm:prSet presAssocID="{8798D311-B71A-4A71-A882-272BFB8BBE99}" presName="Name37" presStyleLbl="parChTrans1D2" presStyleIdx="2" presStyleCnt="4"/>
      <dgm:spPr/>
    </dgm:pt>
    <dgm:pt modelId="{68EEDD6E-D86F-4CD6-9558-70C994FF6413}" type="pres">
      <dgm:prSet presAssocID="{E7C1D8B2-9D8C-4FAE-8C72-3D4FE16452F4}" presName="hierRoot2" presStyleCnt="0">
        <dgm:presLayoutVars>
          <dgm:hierBranch val="init"/>
        </dgm:presLayoutVars>
      </dgm:prSet>
      <dgm:spPr/>
    </dgm:pt>
    <dgm:pt modelId="{CFF49B96-24F7-49FF-8A20-7C866E98EEDD}" type="pres">
      <dgm:prSet presAssocID="{E7C1D8B2-9D8C-4FAE-8C72-3D4FE16452F4}" presName="rootComposite" presStyleCnt="0"/>
      <dgm:spPr/>
    </dgm:pt>
    <dgm:pt modelId="{AAFA9E55-80A5-4376-9A67-0908EEFC10E8}" type="pres">
      <dgm:prSet presAssocID="{E7C1D8B2-9D8C-4FAE-8C72-3D4FE16452F4}" presName="rootText" presStyleLbl="node2" presStyleIdx="2" presStyleCnt="4" custScaleX="115013" custScaleY="109913">
        <dgm:presLayoutVars>
          <dgm:chPref val="3"/>
        </dgm:presLayoutVars>
      </dgm:prSet>
      <dgm:spPr/>
    </dgm:pt>
    <dgm:pt modelId="{4730FD3E-AA99-4292-8AA5-79C5542D47EB}" type="pres">
      <dgm:prSet presAssocID="{E7C1D8B2-9D8C-4FAE-8C72-3D4FE16452F4}" presName="rootConnector" presStyleLbl="node2" presStyleIdx="2" presStyleCnt="4"/>
      <dgm:spPr/>
    </dgm:pt>
    <dgm:pt modelId="{82700901-A2F5-4CD9-B5A2-A585016651A0}" type="pres">
      <dgm:prSet presAssocID="{E7C1D8B2-9D8C-4FAE-8C72-3D4FE16452F4}" presName="hierChild4" presStyleCnt="0"/>
      <dgm:spPr/>
    </dgm:pt>
    <dgm:pt modelId="{C6AE090D-A46B-4D10-A807-7DCB88F8D1B9}" type="pres">
      <dgm:prSet presAssocID="{BFD19269-6FD9-4D30-9263-D1619CD80122}" presName="Name37" presStyleLbl="parChTrans1D3" presStyleIdx="7" presStyleCnt="8"/>
      <dgm:spPr/>
    </dgm:pt>
    <dgm:pt modelId="{66ADB41E-A586-4C36-87DD-3DD0622AFC35}" type="pres">
      <dgm:prSet presAssocID="{C78C1CFD-E30F-465A-BF06-3C26A7D2E621}" presName="hierRoot2" presStyleCnt="0">
        <dgm:presLayoutVars>
          <dgm:hierBranch val="init"/>
        </dgm:presLayoutVars>
      </dgm:prSet>
      <dgm:spPr/>
    </dgm:pt>
    <dgm:pt modelId="{0C769852-EB34-4B89-9F7F-A9A4BE59F699}" type="pres">
      <dgm:prSet presAssocID="{C78C1CFD-E30F-465A-BF06-3C26A7D2E621}" presName="rootComposite" presStyleCnt="0"/>
      <dgm:spPr/>
    </dgm:pt>
    <dgm:pt modelId="{8F4DC0F9-6272-4610-A32F-F35DED99CF76}" type="pres">
      <dgm:prSet presAssocID="{C78C1CFD-E30F-465A-BF06-3C26A7D2E621}" presName="rootText" presStyleLbl="node3" presStyleIdx="7" presStyleCnt="8">
        <dgm:presLayoutVars>
          <dgm:chPref val="3"/>
        </dgm:presLayoutVars>
      </dgm:prSet>
      <dgm:spPr/>
    </dgm:pt>
    <dgm:pt modelId="{2F86B0BF-0E36-49AF-8F0D-242C13BB8624}" type="pres">
      <dgm:prSet presAssocID="{C78C1CFD-E30F-465A-BF06-3C26A7D2E621}" presName="rootConnector" presStyleLbl="node3" presStyleIdx="7" presStyleCnt="8"/>
      <dgm:spPr/>
    </dgm:pt>
    <dgm:pt modelId="{501D6672-8827-496E-8479-6257F968E74B}" type="pres">
      <dgm:prSet presAssocID="{C78C1CFD-E30F-465A-BF06-3C26A7D2E621}" presName="hierChild4" presStyleCnt="0"/>
      <dgm:spPr/>
    </dgm:pt>
    <dgm:pt modelId="{2A0DAEC9-A39C-466C-AF9C-B0B7DC86F8D3}" type="pres">
      <dgm:prSet presAssocID="{C78C1CFD-E30F-465A-BF06-3C26A7D2E621}" presName="hierChild5" presStyleCnt="0"/>
      <dgm:spPr/>
    </dgm:pt>
    <dgm:pt modelId="{C32245E0-98CB-4B6D-8263-1344FC76A1F1}" type="pres">
      <dgm:prSet presAssocID="{E7C1D8B2-9D8C-4FAE-8C72-3D4FE16452F4}" presName="hierChild5" presStyleCnt="0"/>
      <dgm:spPr/>
    </dgm:pt>
    <dgm:pt modelId="{6006E540-08F9-4DAA-B597-79E9530AFF14}" type="pres">
      <dgm:prSet presAssocID="{7CB30DED-6B5A-41F4-B193-CB1C77B29250}" presName="Name37" presStyleLbl="parChTrans1D2" presStyleIdx="3" presStyleCnt="4"/>
      <dgm:spPr/>
    </dgm:pt>
    <dgm:pt modelId="{482A4479-0023-49B0-B985-E253AA13BDDC}" type="pres">
      <dgm:prSet presAssocID="{BF282B32-4DCB-4E14-A827-881B212054F1}" presName="hierRoot2" presStyleCnt="0">
        <dgm:presLayoutVars>
          <dgm:hierBranch val="init"/>
        </dgm:presLayoutVars>
      </dgm:prSet>
      <dgm:spPr/>
    </dgm:pt>
    <dgm:pt modelId="{10B4BD6C-9B11-45C1-A2E1-269423F794D9}" type="pres">
      <dgm:prSet presAssocID="{BF282B32-4DCB-4E14-A827-881B212054F1}" presName="rootComposite" presStyleCnt="0"/>
      <dgm:spPr/>
    </dgm:pt>
    <dgm:pt modelId="{5E1135D4-CBBC-42EF-9B02-8A997A5CA0FC}" type="pres">
      <dgm:prSet presAssocID="{BF282B32-4DCB-4E14-A827-881B212054F1}" presName="rootText" presStyleLbl="node2" presStyleIdx="3" presStyleCnt="4" custScaleY="109913">
        <dgm:presLayoutVars>
          <dgm:chPref val="3"/>
        </dgm:presLayoutVars>
      </dgm:prSet>
      <dgm:spPr/>
    </dgm:pt>
    <dgm:pt modelId="{ECAD55E0-13CC-429D-9DFD-6CC2686F321F}" type="pres">
      <dgm:prSet presAssocID="{BF282B32-4DCB-4E14-A827-881B212054F1}" presName="rootConnector" presStyleLbl="node2" presStyleIdx="3" presStyleCnt="4"/>
      <dgm:spPr/>
    </dgm:pt>
    <dgm:pt modelId="{971A87C4-DA1D-4304-B38F-4471E9108A26}" type="pres">
      <dgm:prSet presAssocID="{BF282B32-4DCB-4E14-A827-881B212054F1}" presName="hierChild4" presStyleCnt="0"/>
      <dgm:spPr/>
    </dgm:pt>
    <dgm:pt modelId="{35B5ACA2-E3CA-4C48-B20F-AA1130C83730}" type="pres">
      <dgm:prSet presAssocID="{BF282B32-4DCB-4E14-A827-881B212054F1}" presName="hierChild5" presStyleCnt="0"/>
      <dgm:spPr/>
    </dgm:pt>
    <dgm:pt modelId="{899810BA-6847-42B3-8696-DA0A32668B7C}" type="pres">
      <dgm:prSet presAssocID="{19599602-9E94-449B-AE02-46C30491E28C}" presName="hierChild3" presStyleCnt="0"/>
      <dgm:spPr/>
    </dgm:pt>
  </dgm:ptLst>
  <dgm:cxnLst>
    <dgm:cxn modelId="{055F2407-97A8-438C-A363-118DDC1BF6D9}" type="presOf" srcId="{059281FD-FA43-44FF-9A11-C5AED544E3B1}" destId="{E12428E4-6462-4617-A7D1-FD37AF0AB075}" srcOrd="0" destOrd="0" presId="urn:microsoft.com/office/officeart/2005/8/layout/orgChart1"/>
    <dgm:cxn modelId="{2913C608-1EFE-45A1-B5EF-5052D26D2857}" type="presOf" srcId="{F35A5DC0-2A34-4E15-B7FD-89E238B8A14F}" destId="{9844BA3F-53AA-4F46-8907-F7235EB24A5F}" srcOrd="0" destOrd="0" presId="urn:microsoft.com/office/officeart/2005/8/layout/orgChart1"/>
    <dgm:cxn modelId="{CC56810E-F258-43CB-A478-A6B2FCC053B7}" type="presOf" srcId="{8F3A6EE2-BA84-4EDF-B90F-EA58116A4A52}" destId="{B2743AAE-EA11-45D8-B011-1BEB35E38A70}" srcOrd="1" destOrd="0" presId="urn:microsoft.com/office/officeart/2005/8/layout/orgChart1"/>
    <dgm:cxn modelId="{D0E01414-F737-4E0D-969B-16498F72A7AC}" type="presOf" srcId="{13BB7254-E1C0-4F89-A245-09555C3C6FFC}" destId="{C53CF287-210B-472C-9296-0EB23A04A743}" srcOrd="0" destOrd="0" presId="urn:microsoft.com/office/officeart/2005/8/layout/orgChart1"/>
    <dgm:cxn modelId="{9F720516-0A34-4445-89BD-A78015F2F609}" type="presOf" srcId="{10B06565-62E0-499E-A5B7-187152D2509B}" destId="{D4DB51EF-1B03-4562-86D8-319C2C54A559}" srcOrd="1" destOrd="0" presId="urn:microsoft.com/office/officeart/2005/8/layout/orgChart1"/>
    <dgm:cxn modelId="{D67B2B16-5842-4149-98AE-8545FBA2ABB5}" type="presOf" srcId="{3B45E31B-0D28-4E6A-8505-85E8E303B6BD}" destId="{B482EED8-8651-4E6D-9DFC-1FD677DE8E5D}" srcOrd="0" destOrd="0" presId="urn:microsoft.com/office/officeart/2005/8/layout/orgChart1"/>
    <dgm:cxn modelId="{34194817-BF33-4356-984B-84B58E06F60D}" srcId="{19599602-9E94-449B-AE02-46C30491E28C}" destId="{E7C1D8B2-9D8C-4FAE-8C72-3D4FE16452F4}" srcOrd="2" destOrd="0" parTransId="{8798D311-B71A-4A71-A882-272BFB8BBE99}" sibTransId="{F42CD5BF-353C-4114-8034-F7D7ED51BE08}"/>
    <dgm:cxn modelId="{3AC4F017-D6B0-4D44-A575-52FD040F009C}" type="presOf" srcId="{8798D311-B71A-4A71-A882-272BFB8BBE99}" destId="{8004AB6B-F953-4075-81B1-EB1BB1D1F258}" srcOrd="0" destOrd="0" presId="urn:microsoft.com/office/officeart/2005/8/layout/orgChart1"/>
    <dgm:cxn modelId="{3627B72B-2A44-4B73-BF09-E8C539AE89C8}" type="presOf" srcId="{BFD19269-6FD9-4D30-9263-D1619CD80122}" destId="{C6AE090D-A46B-4D10-A807-7DCB88F8D1B9}" srcOrd="0" destOrd="0" presId="urn:microsoft.com/office/officeart/2005/8/layout/orgChart1"/>
    <dgm:cxn modelId="{E146652C-1B7A-4C5E-BE29-256F6511C231}" type="presOf" srcId="{B5601257-EBB7-4850-A368-277C49F60A2A}" destId="{1170A7F4-9949-485D-B7A0-A81CABDB7A65}" srcOrd="0" destOrd="0" presId="urn:microsoft.com/office/officeart/2005/8/layout/orgChart1"/>
    <dgm:cxn modelId="{C625A23B-7179-4E8F-870B-CF3FEBE0A08B}" type="presOf" srcId="{A67E532C-D085-4389-90A2-6BCE733589D5}" destId="{B9F3E23C-FBED-4410-9303-0C8F0158F1AC}" srcOrd="1" destOrd="0" presId="urn:microsoft.com/office/officeart/2005/8/layout/orgChart1"/>
    <dgm:cxn modelId="{1CD1A360-7AD2-418A-98E9-AB34B651B87C}" type="presOf" srcId="{BF282B32-4DCB-4E14-A827-881B212054F1}" destId="{ECAD55E0-13CC-429D-9DFD-6CC2686F321F}" srcOrd="1" destOrd="0" presId="urn:microsoft.com/office/officeart/2005/8/layout/orgChart1"/>
    <dgm:cxn modelId="{3478E642-A719-4B8F-9194-178D9FDD16E8}" type="presOf" srcId="{5E3B3D4A-67E4-4792-AE28-665EAF4D794A}" destId="{BF6B498F-BE03-45CE-A71B-DA27D1B84600}" srcOrd="1" destOrd="0" presId="urn:microsoft.com/office/officeart/2005/8/layout/orgChart1"/>
    <dgm:cxn modelId="{B1DF8E44-1B7A-4491-B5B7-2DD6AC6550C9}" type="presOf" srcId="{5E3B3D4A-67E4-4792-AE28-665EAF4D794A}" destId="{028872B2-2A3E-4705-A832-340AEB7BC3FE}" srcOrd="0" destOrd="0" presId="urn:microsoft.com/office/officeart/2005/8/layout/orgChart1"/>
    <dgm:cxn modelId="{46DE6345-2167-45AF-BFC9-0E437048440E}" type="presOf" srcId="{8F3A6EE2-BA84-4EDF-B90F-EA58116A4A52}" destId="{A8D87C81-5A2E-4242-9A32-8CCBE3E35156}" srcOrd="0" destOrd="0" presId="urn:microsoft.com/office/officeart/2005/8/layout/orgChart1"/>
    <dgm:cxn modelId="{1CED9F65-4415-4C30-A272-FF5A414CB3A0}" srcId="{591E055C-FB4B-4A51-A47E-5F9AA1F6EBCB}" destId="{3B45E31B-0D28-4E6A-8505-85E8E303B6BD}" srcOrd="0" destOrd="0" parTransId="{983401D8-D1FA-43AB-9EE9-C94472DBCC12}" sibTransId="{2DAFF64E-C6FA-4398-B3E4-814239DB4863}"/>
    <dgm:cxn modelId="{1A3EC767-2343-4D2A-861F-99DED707ECAE}" type="presOf" srcId="{19599602-9E94-449B-AE02-46C30491E28C}" destId="{3980F3E1-4ABC-4802-940E-1EDD1647445B}" srcOrd="0" destOrd="0" presId="urn:microsoft.com/office/officeart/2005/8/layout/orgChart1"/>
    <dgm:cxn modelId="{A3211F4F-2CC0-4D0B-844F-0D1B8FFA8E5D}" type="presOf" srcId="{10B06565-62E0-499E-A5B7-187152D2509B}" destId="{3ACA9EDB-4764-4D94-89A9-69384686D90E}" srcOrd="0" destOrd="0" presId="urn:microsoft.com/office/officeart/2005/8/layout/orgChart1"/>
    <dgm:cxn modelId="{F951AA6F-731A-4768-9B3C-52A43B6AFEEA}" type="presOf" srcId="{C78C1CFD-E30F-465A-BF06-3C26A7D2E621}" destId="{2F86B0BF-0E36-49AF-8F0D-242C13BB8624}" srcOrd="1" destOrd="0" presId="urn:microsoft.com/office/officeart/2005/8/layout/orgChart1"/>
    <dgm:cxn modelId="{8DF4F04F-A164-4677-87AF-25C30C6D9B2F}" type="presOf" srcId="{9EFAFD96-3601-4F17-BB82-DBBBA6C512D5}" destId="{213A2C74-C9D8-41F6-8162-6EC412F05A41}" srcOrd="0" destOrd="0" presId="urn:microsoft.com/office/officeart/2005/8/layout/orgChart1"/>
    <dgm:cxn modelId="{C3188253-607A-476B-B112-EBD6F21EDC54}" type="presOf" srcId="{A67E532C-D085-4389-90A2-6BCE733589D5}" destId="{84A77A6F-9BFE-4A7F-B2E5-DAE769C60BC6}" srcOrd="0" destOrd="0" presId="urn:microsoft.com/office/officeart/2005/8/layout/orgChart1"/>
    <dgm:cxn modelId="{515CFB78-ECF6-4D54-82BC-0212030ED337}" srcId="{6FD54DCC-0420-4B69-949E-C600DAC3EA80}" destId="{10B06565-62E0-499E-A5B7-187152D2509B}" srcOrd="0" destOrd="0" parTransId="{E1679920-D8CE-43EA-9AA5-9FC45DCDA98F}" sibTransId="{6A6DC60F-C46C-4223-8F45-73186B4528CF}"/>
    <dgm:cxn modelId="{7DA20E7B-FDB9-4837-834A-F98831704DA6}" srcId="{19599602-9E94-449B-AE02-46C30491E28C}" destId="{591E055C-FB4B-4A51-A47E-5F9AA1F6EBCB}" srcOrd="1" destOrd="0" parTransId="{F35A5DC0-2A34-4E15-B7FD-89E238B8A14F}" sibTransId="{846BF49E-ED86-4090-83B1-C8E9E772268E}"/>
    <dgm:cxn modelId="{9370DA7B-B25A-4B9B-8C2A-180E3C8765F9}" type="presOf" srcId="{591E055C-FB4B-4A51-A47E-5F9AA1F6EBCB}" destId="{B71A53F7-9864-4C09-953A-F6378B84F82E}" srcOrd="0" destOrd="0" presId="urn:microsoft.com/office/officeart/2005/8/layout/orgChart1"/>
    <dgm:cxn modelId="{F8706280-809D-4AFD-9966-188951AA9E9B}" type="presOf" srcId="{7CB30DED-6B5A-41F4-B193-CB1C77B29250}" destId="{6006E540-08F9-4DAA-B597-79E9530AFF14}" srcOrd="0" destOrd="0" presId="urn:microsoft.com/office/officeart/2005/8/layout/orgChart1"/>
    <dgm:cxn modelId="{FED79B80-4113-4E25-A39D-22247FCCDFF1}" type="presOf" srcId="{E1679920-D8CE-43EA-9AA5-9FC45DCDA98F}" destId="{72CBA721-7820-4CDC-B967-2367ECD61489}" srcOrd="0" destOrd="0" presId="urn:microsoft.com/office/officeart/2005/8/layout/orgChart1"/>
    <dgm:cxn modelId="{DCC3F384-75C5-42AE-AFCE-F1CCF5F0421C}" srcId="{591E055C-FB4B-4A51-A47E-5F9AA1F6EBCB}" destId="{5E3B3D4A-67E4-4792-AE28-665EAF4D794A}" srcOrd="3" destOrd="0" parTransId="{6080E95C-7180-4C5B-8B0A-D478E27A262B}" sibTransId="{2CB762ED-12C3-42A6-A63D-99A05C7FE62F}"/>
    <dgm:cxn modelId="{26313686-8ACB-4B6A-85A4-3CC618A70274}" type="presOf" srcId="{6F5CF077-1342-46A1-93F1-68D7723F3F8C}" destId="{5D91053B-1F69-450C-B063-F371F98027C6}" srcOrd="0" destOrd="0" presId="urn:microsoft.com/office/officeart/2005/8/layout/orgChart1"/>
    <dgm:cxn modelId="{06702887-74A5-491A-B73B-E9B47F55C921}" srcId="{591E055C-FB4B-4A51-A47E-5F9AA1F6EBCB}" destId="{A67E532C-D085-4389-90A2-6BCE733589D5}" srcOrd="2" destOrd="0" parTransId="{9AF8BB59-03C8-4791-B19A-BBB400A136C0}" sibTransId="{9B0DE4E5-D508-47CE-A2AA-699ADAFD49A4}"/>
    <dgm:cxn modelId="{F67AA78F-6016-498D-8586-564071A6862A}" type="presOf" srcId="{3B45E31B-0D28-4E6A-8505-85E8E303B6BD}" destId="{AF7F9C35-7E42-4770-8D9B-2DA15EBEA10F}" srcOrd="1" destOrd="0" presId="urn:microsoft.com/office/officeart/2005/8/layout/orgChart1"/>
    <dgm:cxn modelId="{DE14F690-3D39-4B81-AFEC-87DDFB64AA72}" type="presOf" srcId="{983401D8-D1FA-43AB-9EE9-C94472DBCC12}" destId="{5A6051A0-CF6F-4344-BD05-8472A9166E63}" srcOrd="0" destOrd="0" presId="urn:microsoft.com/office/officeart/2005/8/layout/orgChart1"/>
    <dgm:cxn modelId="{365408AB-5653-45FB-B2FC-17E60CFB38CE}" srcId="{E7C1D8B2-9D8C-4FAE-8C72-3D4FE16452F4}" destId="{C78C1CFD-E30F-465A-BF06-3C26A7D2E621}" srcOrd="0" destOrd="0" parTransId="{BFD19269-6FD9-4D30-9263-D1619CD80122}" sibTransId="{2376E63F-4580-4F25-B0D5-F7AD8765BEA8}"/>
    <dgm:cxn modelId="{2FBCC3AD-85AC-4542-9F8B-5ABC29FABFFC}" type="presOf" srcId="{19599602-9E94-449B-AE02-46C30491E28C}" destId="{50EFE2F3-E7EA-472B-97BE-D0ADE75EA365}" srcOrd="1" destOrd="0" presId="urn:microsoft.com/office/officeart/2005/8/layout/orgChart1"/>
    <dgm:cxn modelId="{7A02F5AF-F9F5-4778-A66E-DE024A3A34D9}" srcId="{9EFAFD96-3601-4F17-BB82-DBBBA6C512D5}" destId="{19599602-9E94-449B-AE02-46C30491E28C}" srcOrd="0" destOrd="0" parTransId="{FF371F54-3EAD-4229-B33D-30FA8E522AE4}" sibTransId="{2A88706E-F8B3-4E84-B216-AB828E178267}"/>
    <dgm:cxn modelId="{84EE06B5-A438-4102-B50A-5A49174825F4}" srcId="{19599602-9E94-449B-AE02-46C30491E28C}" destId="{BF282B32-4DCB-4E14-A827-881B212054F1}" srcOrd="3" destOrd="0" parTransId="{7CB30DED-6B5A-41F4-B193-CB1C77B29250}" sibTransId="{81F31979-00AF-4D47-BCF0-C67F183DB25E}"/>
    <dgm:cxn modelId="{3EBFBFB5-2DE4-43F4-98A9-35D9003EF6DF}" type="presOf" srcId="{BF282B32-4DCB-4E14-A827-881B212054F1}" destId="{5E1135D4-CBBC-42EF-9B02-8A997A5CA0FC}" srcOrd="0" destOrd="0" presId="urn:microsoft.com/office/officeart/2005/8/layout/orgChart1"/>
    <dgm:cxn modelId="{13D0B4B7-149F-42E8-B5B9-4F32F3C285B3}" type="presOf" srcId="{6FD54DCC-0420-4B69-949E-C600DAC3EA80}" destId="{D7E99368-2ADB-4531-B15B-7567103BD5D0}" srcOrd="1" destOrd="0" presId="urn:microsoft.com/office/officeart/2005/8/layout/orgChart1"/>
    <dgm:cxn modelId="{E45BADBC-D21D-42B3-AD55-FEE3BA07119B}" type="presOf" srcId="{6FD54DCC-0420-4B69-949E-C600DAC3EA80}" destId="{037A4506-EE21-4F03-BB96-339E82424C81}" srcOrd="0" destOrd="0" presId="urn:microsoft.com/office/officeart/2005/8/layout/orgChart1"/>
    <dgm:cxn modelId="{87BD77BE-DF76-454F-BDFA-5C9DFFC73EFF}" srcId="{6FD54DCC-0420-4B69-949E-C600DAC3EA80}" destId="{8F3A6EE2-BA84-4EDF-B90F-EA58116A4A52}" srcOrd="2" destOrd="0" parTransId="{13BB7254-E1C0-4F89-A245-09555C3C6FFC}" sibTransId="{A50DE59B-F193-4706-BB7E-61CF8B2A1A3F}"/>
    <dgm:cxn modelId="{A97004C5-D0F4-450E-AA24-AAFAC789A024}" type="presOf" srcId="{9AF8BB59-03C8-4791-B19A-BBB400A136C0}" destId="{334CEDF3-8F39-46EF-AD4F-878A0D9E6B66}" srcOrd="0" destOrd="0" presId="urn:microsoft.com/office/officeart/2005/8/layout/orgChart1"/>
    <dgm:cxn modelId="{6FCF49C5-5285-4A38-8BBD-E95A72E0368A}" type="presOf" srcId="{E7C1D8B2-9D8C-4FAE-8C72-3D4FE16452F4}" destId="{4730FD3E-AA99-4292-8AA5-79C5542D47EB}" srcOrd="1" destOrd="0" presId="urn:microsoft.com/office/officeart/2005/8/layout/orgChart1"/>
    <dgm:cxn modelId="{3A88DEC8-A06A-4DCE-A610-5EC4F822AECA}" type="presOf" srcId="{96A7FA50-546F-4460-8A6E-F9126A4D8FA2}" destId="{DC9AD750-1742-4791-B54C-CCC60DE4E699}" srcOrd="0" destOrd="0" presId="urn:microsoft.com/office/officeart/2005/8/layout/orgChart1"/>
    <dgm:cxn modelId="{1E244CD9-6F08-483B-9141-007A6DF604A1}" type="presOf" srcId="{96A7FA50-546F-4460-8A6E-F9126A4D8FA2}" destId="{7D5BA4B6-56A3-426F-859D-C2F98255774D}" srcOrd="1" destOrd="0" presId="urn:microsoft.com/office/officeart/2005/8/layout/orgChart1"/>
    <dgm:cxn modelId="{B56A4BDA-3E75-453F-BD14-479E360E0BE8}" type="presOf" srcId="{6080E95C-7180-4C5B-8B0A-D478E27A262B}" destId="{DEC0A117-0B73-4C08-9DD0-5785E3DF41CC}" srcOrd="0" destOrd="0" presId="urn:microsoft.com/office/officeart/2005/8/layout/orgChart1"/>
    <dgm:cxn modelId="{C165D7DE-0A24-436C-BA29-45DED23F6AA6}" srcId="{591E055C-FB4B-4A51-A47E-5F9AA1F6EBCB}" destId="{B5601257-EBB7-4850-A368-277C49F60A2A}" srcOrd="1" destOrd="0" parTransId="{059281FD-FA43-44FF-9A11-C5AED544E3B1}" sibTransId="{060AC7B6-831E-4AC0-B010-C18798B6738F}"/>
    <dgm:cxn modelId="{A9A39EE7-F441-4563-AFFD-666EC4C4FD54}" srcId="{19599602-9E94-449B-AE02-46C30491E28C}" destId="{6FD54DCC-0420-4B69-949E-C600DAC3EA80}" srcOrd="0" destOrd="0" parTransId="{6F5CF077-1342-46A1-93F1-68D7723F3F8C}" sibTransId="{CE57F18C-7754-4245-BB8D-0DDD9139AB8E}"/>
    <dgm:cxn modelId="{1C6284EA-5EC4-45AA-9046-B359ECEE017F}" type="presOf" srcId="{B5601257-EBB7-4850-A368-277C49F60A2A}" destId="{7121AF30-926B-4E6C-B40C-1BCE02D7AE72}" srcOrd="1" destOrd="0" presId="urn:microsoft.com/office/officeart/2005/8/layout/orgChart1"/>
    <dgm:cxn modelId="{8E8531EC-633C-427C-B63D-746843F97EB0}" srcId="{6FD54DCC-0420-4B69-949E-C600DAC3EA80}" destId="{96A7FA50-546F-4460-8A6E-F9126A4D8FA2}" srcOrd="1" destOrd="0" parTransId="{64461907-C6D8-4565-84D7-1C904F8CF5CE}" sibTransId="{5F9B39FF-A481-4059-83AD-CF01F96DD81D}"/>
    <dgm:cxn modelId="{6CD77EEF-7933-4B19-A8E5-D6187D1B5514}" type="presOf" srcId="{64461907-C6D8-4565-84D7-1C904F8CF5CE}" destId="{76DE68EC-2A8D-4F0D-9918-74FCE31ABF41}" srcOrd="0" destOrd="0" presId="urn:microsoft.com/office/officeart/2005/8/layout/orgChart1"/>
    <dgm:cxn modelId="{D022B4F0-87B9-41FC-B57B-13ECC259C7DC}" type="presOf" srcId="{E7C1D8B2-9D8C-4FAE-8C72-3D4FE16452F4}" destId="{AAFA9E55-80A5-4376-9A67-0908EEFC10E8}" srcOrd="0" destOrd="0" presId="urn:microsoft.com/office/officeart/2005/8/layout/orgChart1"/>
    <dgm:cxn modelId="{17F841F2-58E0-4934-87D1-92F8FC83DF0B}" type="presOf" srcId="{591E055C-FB4B-4A51-A47E-5F9AA1F6EBCB}" destId="{234B510A-078C-49B3-B1BF-53FF18630180}" srcOrd="1" destOrd="0" presId="urn:microsoft.com/office/officeart/2005/8/layout/orgChart1"/>
    <dgm:cxn modelId="{190053F8-167A-49BD-9DBB-1EC46C7D08F6}" type="presOf" srcId="{C78C1CFD-E30F-465A-BF06-3C26A7D2E621}" destId="{8F4DC0F9-6272-4610-A32F-F35DED99CF76}" srcOrd="0" destOrd="0" presId="urn:microsoft.com/office/officeart/2005/8/layout/orgChart1"/>
    <dgm:cxn modelId="{6CFA9DED-36A8-4B06-AD83-6FE6B89BD768}" type="presParOf" srcId="{213A2C74-C9D8-41F6-8162-6EC412F05A41}" destId="{29AB2EF1-13B4-4A81-B12D-155A960CE9E5}" srcOrd="0" destOrd="0" presId="urn:microsoft.com/office/officeart/2005/8/layout/orgChart1"/>
    <dgm:cxn modelId="{223115F8-8C36-4298-9869-A91D8460EB77}" type="presParOf" srcId="{29AB2EF1-13B4-4A81-B12D-155A960CE9E5}" destId="{18E6B0B4-A188-465B-9FC0-1A37AA6322C9}" srcOrd="0" destOrd="0" presId="urn:microsoft.com/office/officeart/2005/8/layout/orgChart1"/>
    <dgm:cxn modelId="{8B2AFE96-BD3C-429F-8827-CC9210276F32}" type="presParOf" srcId="{18E6B0B4-A188-465B-9FC0-1A37AA6322C9}" destId="{3980F3E1-4ABC-4802-940E-1EDD1647445B}" srcOrd="0" destOrd="0" presId="urn:microsoft.com/office/officeart/2005/8/layout/orgChart1"/>
    <dgm:cxn modelId="{F330F39F-496B-4518-8AB2-97D524D9B87C}" type="presParOf" srcId="{18E6B0B4-A188-465B-9FC0-1A37AA6322C9}" destId="{50EFE2F3-E7EA-472B-97BE-D0ADE75EA365}" srcOrd="1" destOrd="0" presId="urn:microsoft.com/office/officeart/2005/8/layout/orgChart1"/>
    <dgm:cxn modelId="{FC4923E3-F376-455A-BE13-7EC55FED9B62}" type="presParOf" srcId="{29AB2EF1-13B4-4A81-B12D-155A960CE9E5}" destId="{DA0BEC57-7B46-43C1-93A2-92DFEF8C1318}" srcOrd="1" destOrd="0" presId="urn:microsoft.com/office/officeart/2005/8/layout/orgChart1"/>
    <dgm:cxn modelId="{9CF9E270-182D-4CEF-9928-FB2261E44FE7}" type="presParOf" srcId="{DA0BEC57-7B46-43C1-93A2-92DFEF8C1318}" destId="{5D91053B-1F69-450C-B063-F371F98027C6}" srcOrd="0" destOrd="0" presId="urn:microsoft.com/office/officeart/2005/8/layout/orgChart1"/>
    <dgm:cxn modelId="{D264DA9D-C0C0-4C1A-B99C-590583DB032A}" type="presParOf" srcId="{DA0BEC57-7B46-43C1-93A2-92DFEF8C1318}" destId="{48D8F95F-9B3D-42A6-993A-57C6D316FB4B}" srcOrd="1" destOrd="0" presId="urn:microsoft.com/office/officeart/2005/8/layout/orgChart1"/>
    <dgm:cxn modelId="{7F31E4ED-54C1-4E46-8185-9CE328EB70A2}" type="presParOf" srcId="{48D8F95F-9B3D-42A6-993A-57C6D316FB4B}" destId="{D68B6D6F-C10A-46FC-B979-0852FFC7EBB3}" srcOrd="0" destOrd="0" presId="urn:microsoft.com/office/officeart/2005/8/layout/orgChart1"/>
    <dgm:cxn modelId="{6514872F-2329-4A34-8F1A-4060F65C4589}" type="presParOf" srcId="{D68B6D6F-C10A-46FC-B979-0852FFC7EBB3}" destId="{037A4506-EE21-4F03-BB96-339E82424C81}" srcOrd="0" destOrd="0" presId="urn:microsoft.com/office/officeart/2005/8/layout/orgChart1"/>
    <dgm:cxn modelId="{7D2C95B9-A7F3-4C2E-940A-C7ED64AF6BAC}" type="presParOf" srcId="{D68B6D6F-C10A-46FC-B979-0852FFC7EBB3}" destId="{D7E99368-2ADB-4531-B15B-7567103BD5D0}" srcOrd="1" destOrd="0" presId="urn:microsoft.com/office/officeart/2005/8/layout/orgChart1"/>
    <dgm:cxn modelId="{C05CF01F-418E-4208-8356-98D571234D09}" type="presParOf" srcId="{48D8F95F-9B3D-42A6-993A-57C6D316FB4B}" destId="{B64D6FCB-DA1C-4E1D-9886-086831E6C5A9}" srcOrd="1" destOrd="0" presId="urn:microsoft.com/office/officeart/2005/8/layout/orgChart1"/>
    <dgm:cxn modelId="{B2319B41-F962-4ACE-AE1C-6B75E4659E8C}" type="presParOf" srcId="{B64D6FCB-DA1C-4E1D-9886-086831E6C5A9}" destId="{72CBA721-7820-4CDC-B967-2367ECD61489}" srcOrd="0" destOrd="0" presId="urn:microsoft.com/office/officeart/2005/8/layout/orgChart1"/>
    <dgm:cxn modelId="{82AD2FA1-C56E-47D2-B85A-7297264BC421}" type="presParOf" srcId="{B64D6FCB-DA1C-4E1D-9886-086831E6C5A9}" destId="{26A8F305-7593-4554-A18B-74FFC28123EF}" srcOrd="1" destOrd="0" presId="urn:microsoft.com/office/officeart/2005/8/layout/orgChart1"/>
    <dgm:cxn modelId="{281DF0E1-BCA2-48EA-B46C-79CF86D5080F}" type="presParOf" srcId="{26A8F305-7593-4554-A18B-74FFC28123EF}" destId="{0841C9E9-60EC-41F7-A6AE-39AF3740BBD6}" srcOrd="0" destOrd="0" presId="urn:microsoft.com/office/officeart/2005/8/layout/orgChart1"/>
    <dgm:cxn modelId="{E776021F-2B7C-4265-86D1-44DBBF708442}" type="presParOf" srcId="{0841C9E9-60EC-41F7-A6AE-39AF3740BBD6}" destId="{3ACA9EDB-4764-4D94-89A9-69384686D90E}" srcOrd="0" destOrd="0" presId="urn:microsoft.com/office/officeart/2005/8/layout/orgChart1"/>
    <dgm:cxn modelId="{9F3FCA6C-34DE-44B5-85D9-95E2A28ED258}" type="presParOf" srcId="{0841C9E9-60EC-41F7-A6AE-39AF3740BBD6}" destId="{D4DB51EF-1B03-4562-86D8-319C2C54A559}" srcOrd="1" destOrd="0" presId="urn:microsoft.com/office/officeart/2005/8/layout/orgChart1"/>
    <dgm:cxn modelId="{8FF33DB9-5A2B-48E0-A6E3-2246E0A00F4B}" type="presParOf" srcId="{26A8F305-7593-4554-A18B-74FFC28123EF}" destId="{90EA1499-BB6A-47A3-8502-BF659C92A071}" srcOrd="1" destOrd="0" presId="urn:microsoft.com/office/officeart/2005/8/layout/orgChart1"/>
    <dgm:cxn modelId="{23C8D362-0498-4C2C-AED3-41C9E21A6D7C}" type="presParOf" srcId="{26A8F305-7593-4554-A18B-74FFC28123EF}" destId="{9C98DB23-A454-4C9B-9554-A4376B2D112D}" srcOrd="2" destOrd="0" presId="urn:microsoft.com/office/officeart/2005/8/layout/orgChart1"/>
    <dgm:cxn modelId="{2E2988B3-0AA7-43A4-9437-A9F730A1E617}" type="presParOf" srcId="{B64D6FCB-DA1C-4E1D-9886-086831E6C5A9}" destId="{76DE68EC-2A8D-4F0D-9918-74FCE31ABF41}" srcOrd="2" destOrd="0" presId="urn:microsoft.com/office/officeart/2005/8/layout/orgChart1"/>
    <dgm:cxn modelId="{D973F84F-BE2F-4F45-BFDC-F2F1FEFA198A}" type="presParOf" srcId="{B64D6FCB-DA1C-4E1D-9886-086831E6C5A9}" destId="{62A216E1-FDD9-4EED-BB2C-AD7AE6379C79}" srcOrd="3" destOrd="0" presId="urn:microsoft.com/office/officeart/2005/8/layout/orgChart1"/>
    <dgm:cxn modelId="{72553027-490A-413C-BC17-1675267096A5}" type="presParOf" srcId="{62A216E1-FDD9-4EED-BB2C-AD7AE6379C79}" destId="{86F9DB65-BF3D-4B53-906B-73BF84BDE6F2}" srcOrd="0" destOrd="0" presId="urn:microsoft.com/office/officeart/2005/8/layout/orgChart1"/>
    <dgm:cxn modelId="{695F65C7-3FCA-4147-A58B-D0EC634CB834}" type="presParOf" srcId="{86F9DB65-BF3D-4B53-906B-73BF84BDE6F2}" destId="{DC9AD750-1742-4791-B54C-CCC60DE4E699}" srcOrd="0" destOrd="0" presId="urn:microsoft.com/office/officeart/2005/8/layout/orgChart1"/>
    <dgm:cxn modelId="{25AC62D7-2A74-4918-BAF6-0D5FA1629D16}" type="presParOf" srcId="{86F9DB65-BF3D-4B53-906B-73BF84BDE6F2}" destId="{7D5BA4B6-56A3-426F-859D-C2F98255774D}" srcOrd="1" destOrd="0" presId="urn:microsoft.com/office/officeart/2005/8/layout/orgChart1"/>
    <dgm:cxn modelId="{C3FA0170-B250-4654-8651-1679AB29C0E7}" type="presParOf" srcId="{62A216E1-FDD9-4EED-BB2C-AD7AE6379C79}" destId="{3F3AA95A-58BF-4395-8BAB-C828E88FC028}" srcOrd="1" destOrd="0" presId="urn:microsoft.com/office/officeart/2005/8/layout/orgChart1"/>
    <dgm:cxn modelId="{AF328CEE-F50E-43A4-AACF-1DC366B8A050}" type="presParOf" srcId="{62A216E1-FDD9-4EED-BB2C-AD7AE6379C79}" destId="{BF9A69BD-D4D9-42F5-B229-BB57DD71B487}" srcOrd="2" destOrd="0" presId="urn:microsoft.com/office/officeart/2005/8/layout/orgChart1"/>
    <dgm:cxn modelId="{B0A07C82-33B9-41B2-933E-83E2CD7A056F}" type="presParOf" srcId="{B64D6FCB-DA1C-4E1D-9886-086831E6C5A9}" destId="{C53CF287-210B-472C-9296-0EB23A04A743}" srcOrd="4" destOrd="0" presId="urn:microsoft.com/office/officeart/2005/8/layout/orgChart1"/>
    <dgm:cxn modelId="{0FFD37A3-B8A9-44D8-9809-CF56F40E25C1}" type="presParOf" srcId="{B64D6FCB-DA1C-4E1D-9886-086831E6C5A9}" destId="{9AF2383B-01D7-473A-8DD1-10DFEC7CA7D3}" srcOrd="5" destOrd="0" presId="urn:microsoft.com/office/officeart/2005/8/layout/orgChart1"/>
    <dgm:cxn modelId="{A2CC632D-99D3-432E-B0F3-D090E122A40D}" type="presParOf" srcId="{9AF2383B-01D7-473A-8DD1-10DFEC7CA7D3}" destId="{96FF34EE-682C-41C5-8292-BA85EE3BB543}" srcOrd="0" destOrd="0" presId="urn:microsoft.com/office/officeart/2005/8/layout/orgChart1"/>
    <dgm:cxn modelId="{BCAE58AB-74FB-493B-883E-C76B75B89E70}" type="presParOf" srcId="{96FF34EE-682C-41C5-8292-BA85EE3BB543}" destId="{A8D87C81-5A2E-4242-9A32-8CCBE3E35156}" srcOrd="0" destOrd="0" presId="urn:microsoft.com/office/officeart/2005/8/layout/orgChart1"/>
    <dgm:cxn modelId="{03CE5B41-F54A-401E-AAC1-55081C0FAE0B}" type="presParOf" srcId="{96FF34EE-682C-41C5-8292-BA85EE3BB543}" destId="{B2743AAE-EA11-45D8-B011-1BEB35E38A70}" srcOrd="1" destOrd="0" presId="urn:microsoft.com/office/officeart/2005/8/layout/orgChart1"/>
    <dgm:cxn modelId="{6C11296A-140D-40C3-8422-CC760846EFFD}" type="presParOf" srcId="{9AF2383B-01D7-473A-8DD1-10DFEC7CA7D3}" destId="{E4B680E0-54A5-4102-B8D6-271BCC116FCC}" srcOrd="1" destOrd="0" presId="urn:microsoft.com/office/officeart/2005/8/layout/orgChart1"/>
    <dgm:cxn modelId="{461720FC-EA97-45B0-900B-A5E0373549D3}" type="presParOf" srcId="{9AF2383B-01D7-473A-8DD1-10DFEC7CA7D3}" destId="{C95E6911-6CED-4F61-B45D-E60746AD9CEF}" srcOrd="2" destOrd="0" presId="urn:microsoft.com/office/officeart/2005/8/layout/orgChart1"/>
    <dgm:cxn modelId="{30A4A988-18A2-46F9-8AFF-7B6FB193DC42}" type="presParOf" srcId="{48D8F95F-9B3D-42A6-993A-57C6D316FB4B}" destId="{70E100C2-CD33-43AC-8C23-665C3AA62633}" srcOrd="2" destOrd="0" presId="urn:microsoft.com/office/officeart/2005/8/layout/orgChart1"/>
    <dgm:cxn modelId="{C3C310B1-B60E-4012-8ACA-28C7A9BDF618}" type="presParOf" srcId="{DA0BEC57-7B46-43C1-93A2-92DFEF8C1318}" destId="{9844BA3F-53AA-4F46-8907-F7235EB24A5F}" srcOrd="2" destOrd="0" presId="urn:microsoft.com/office/officeart/2005/8/layout/orgChart1"/>
    <dgm:cxn modelId="{529861E7-94C0-4108-925B-1E9340BCF7EA}" type="presParOf" srcId="{DA0BEC57-7B46-43C1-93A2-92DFEF8C1318}" destId="{B8329410-E54A-4CD8-9A7C-CC6250C149FA}" srcOrd="3" destOrd="0" presId="urn:microsoft.com/office/officeart/2005/8/layout/orgChart1"/>
    <dgm:cxn modelId="{4FD3537E-29F5-4994-98C7-245391430713}" type="presParOf" srcId="{B8329410-E54A-4CD8-9A7C-CC6250C149FA}" destId="{C741F2B5-2173-4A13-BFB0-533728F60413}" srcOrd="0" destOrd="0" presId="urn:microsoft.com/office/officeart/2005/8/layout/orgChart1"/>
    <dgm:cxn modelId="{B3CF2248-2F14-4831-8175-8EE0F2D3EB23}" type="presParOf" srcId="{C741F2B5-2173-4A13-BFB0-533728F60413}" destId="{B71A53F7-9864-4C09-953A-F6378B84F82E}" srcOrd="0" destOrd="0" presId="urn:microsoft.com/office/officeart/2005/8/layout/orgChart1"/>
    <dgm:cxn modelId="{E26E80D2-9574-408F-A577-31D121E27B7D}" type="presParOf" srcId="{C741F2B5-2173-4A13-BFB0-533728F60413}" destId="{234B510A-078C-49B3-B1BF-53FF18630180}" srcOrd="1" destOrd="0" presId="urn:microsoft.com/office/officeart/2005/8/layout/orgChart1"/>
    <dgm:cxn modelId="{FFCC2E30-D5BC-4DD6-89ED-DCA2F5FA3B2A}" type="presParOf" srcId="{B8329410-E54A-4CD8-9A7C-CC6250C149FA}" destId="{0A4DEB30-8E37-4674-B844-BFB967451076}" srcOrd="1" destOrd="0" presId="urn:microsoft.com/office/officeart/2005/8/layout/orgChart1"/>
    <dgm:cxn modelId="{43EECDEC-05A3-4A42-9EBC-01C848245A57}" type="presParOf" srcId="{0A4DEB30-8E37-4674-B844-BFB967451076}" destId="{5A6051A0-CF6F-4344-BD05-8472A9166E63}" srcOrd="0" destOrd="0" presId="urn:microsoft.com/office/officeart/2005/8/layout/orgChart1"/>
    <dgm:cxn modelId="{0520429D-99ED-47A8-A08E-3BEE39B58FB7}" type="presParOf" srcId="{0A4DEB30-8E37-4674-B844-BFB967451076}" destId="{60824338-FC22-4F0D-B554-2CF5EBE93BAF}" srcOrd="1" destOrd="0" presId="urn:microsoft.com/office/officeart/2005/8/layout/orgChart1"/>
    <dgm:cxn modelId="{2336E6BF-5229-4905-BC84-7CE7148C6296}" type="presParOf" srcId="{60824338-FC22-4F0D-B554-2CF5EBE93BAF}" destId="{552D2A63-4881-4E8A-92B4-F23361194754}" srcOrd="0" destOrd="0" presId="urn:microsoft.com/office/officeart/2005/8/layout/orgChart1"/>
    <dgm:cxn modelId="{E3A7F82D-69C1-4C53-B83E-BD3B2834308B}" type="presParOf" srcId="{552D2A63-4881-4E8A-92B4-F23361194754}" destId="{B482EED8-8651-4E6D-9DFC-1FD677DE8E5D}" srcOrd="0" destOrd="0" presId="urn:microsoft.com/office/officeart/2005/8/layout/orgChart1"/>
    <dgm:cxn modelId="{83F3F6CE-6EC7-49E6-BF8E-E59FC9CD434E}" type="presParOf" srcId="{552D2A63-4881-4E8A-92B4-F23361194754}" destId="{AF7F9C35-7E42-4770-8D9B-2DA15EBEA10F}" srcOrd="1" destOrd="0" presId="urn:microsoft.com/office/officeart/2005/8/layout/orgChart1"/>
    <dgm:cxn modelId="{4E36C0B3-6DC8-434D-8578-073B7877F2DC}" type="presParOf" srcId="{60824338-FC22-4F0D-B554-2CF5EBE93BAF}" destId="{35F26177-F19C-4068-ABBA-EB78D28085EE}" srcOrd="1" destOrd="0" presId="urn:microsoft.com/office/officeart/2005/8/layout/orgChart1"/>
    <dgm:cxn modelId="{3A3BA0FA-16A2-4B7B-95F5-6CCC70A18963}" type="presParOf" srcId="{60824338-FC22-4F0D-B554-2CF5EBE93BAF}" destId="{3ECAFCA1-891E-4443-948D-980ABF576E93}" srcOrd="2" destOrd="0" presId="urn:microsoft.com/office/officeart/2005/8/layout/orgChart1"/>
    <dgm:cxn modelId="{E2C4A42D-4A98-44BF-A795-687AE96C9443}" type="presParOf" srcId="{0A4DEB30-8E37-4674-B844-BFB967451076}" destId="{E12428E4-6462-4617-A7D1-FD37AF0AB075}" srcOrd="2" destOrd="0" presId="urn:microsoft.com/office/officeart/2005/8/layout/orgChart1"/>
    <dgm:cxn modelId="{4980ED4D-53CB-4A93-B4BA-454E45617F1C}" type="presParOf" srcId="{0A4DEB30-8E37-4674-B844-BFB967451076}" destId="{BE1904DC-BBDC-48F3-A58C-69B33B225D0C}" srcOrd="3" destOrd="0" presId="urn:microsoft.com/office/officeart/2005/8/layout/orgChart1"/>
    <dgm:cxn modelId="{642398B7-D1C1-4C43-ABE0-54EECE8CEC96}" type="presParOf" srcId="{BE1904DC-BBDC-48F3-A58C-69B33B225D0C}" destId="{5A91FF13-14EB-48A4-9B2E-67B2213826A9}" srcOrd="0" destOrd="0" presId="urn:microsoft.com/office/officeart/2005/8/layout/orgChart1"/>
    <dgm:cxn modelId="{90D167AF-39DA-4D43-8EA1-AC5E3C0A9AAE}" type="presParOf" srcId="{5A91FF13-14EB-48A4-9B2E-67B2213826A9}" destId="{1170A7F4-9949-485D-B7A0-A81CABDB7A65}" srcOrd="0" destOrd="0" presId="urn:microsoft.com/office/officeart/2005/8/layout/orgChart1"/>
    <dgm:cxn modelId="{DB9F6C28-DDE4-45D6-9769-D4B32856DBAE}" type="presParOf" srcId="{5A91FF13-14EB-48A4-9B2E-67B2213826A9}" destId="{7121AF30-926B-4E6C-B40C-1BCE02D7AE72}" srcOrd="1" destOrd="0" presId="urn:microsoft.com/office/officeart/2005/8/layout/orgChart1"/>
    <dgm:cxn modelId="{DE99DCA4-AE78-4845-A5AD-F5CCFFA42B88}" type="presParOf" srcId="{BE1904DC-BBDC-48F3-A58C-69B33B225D0C}" destId="{3B96A9E7-5108-412E-AD21-AD6508E88047}" srcOrd="1" destOrd="0" presId="urn:microsoft.com/office/officeart/2005/8/layout/orgChart1"/>
    <dgm:cxn modelId="{86BD7116-22C6-476B-9057-04484FD7F33E}" type="presParOf" srcId="{BE1904DC-BBDC-48F3-A58C-69B33B225D0C}" destId="{F8CAB5D9-35BF-4739-9D65-1574DC86BE19}" srcOrd="2" destOrd="0" presId="urn:microsoft.com/office/officeart/2005/8/layout/orgChart1"/>
    <dgm:cxn modelId="{AA0CC195-441D-49BE-B1DE-18A1FAF3F952}" type="presParOf" srcId="{0A4DEB30-8E37-4674-B844-BFB967451076}" destId="{334CEDF3-8F39-46EF-AD4F-878A0D9E6B66}" srcOrd="4" destOrd="0" presId="urn:microsoft.com/office/officeart/2005/8/layout/orgChart1"/>
    <dgm:cxn modelId="{DAE3770E-97EB-4129-BBD1-C1EDA76226D6}" type="presParOf" srcId="{0A4DEB30-8E37-4674-B844-BFB967451076}" destId="{51968AD5-CA33-4D4E-9DC1-C07387C3018C}" srcOrd="5" destOrd="0" presId="urn:microsoft.com/office/officeart/2005/8/layout/orgChart1"/>
    <dgm:cxn modelId="{22B988CC-9212-4421-99D4-EAF61598C553}" type="presParOf" srcId="{51968AD5-CA33-4D4E-9DC1-C07387C3018C}" destId="{1DDDADF8-2106-48E7-9933-84DEF08B9DC6}" srcOrd="0" destOrd="0" presId="urn:microsoft.com/office/officeart/2005/8/layout/orgChart1"/>
    <dgm:cxn modelId="{07CAAB4E-4335-43E6-BCE7-96FC868F0DCA}" type="presParOf" srcId="{1DDDADF8-2106-48E7-9933-84DEF08B9DC6}" destId="{84A77A6F-9BFE-4A7F-B2E5-DAE769C60BC6}" srcOrd="0" destOrd="0" presId="urn:microsoft.com/office/officeart/2005/8/layout/orgChart1"/>
    <dgm:cxn modelId="{6EE67FF5-4E62-42B5-B482-B8C2827AE9EE}" type="presParOf" srcId="{1DDDADF8-2106-48E7-9933-84DEF08B9DC6}" destId="{B9F3E23C-FBED-4410-9303-0C8F0158F1AC}" srcOrd="1" destOrd="0" presId="urn:microsoft.com/office/officeart/2005/8/layout/orgChart1"/>
    <dgm:cxn modelId="{54AD6CDD-8DEF-47BF-8819-B4B5F4230951}" type="presParOf" srcId="{51968AD5-CA33-4D4E-9DC1-C07387C3018C}" destId="{D3373410-B186-4E1C-AC1F-5A4DA75F98BF}" srcOrd="1" destOrd="0" presId="urn:microsoft.com/office/officeart/2005/8/layout/orgChart1"/>
    <dgm:cxn modelId="{5C128D90-00D5-4064-AD5D-507C461BB50B}" type="presParOf" srcId="{51968AD5-CA33-4D4E-9DC1-C07387C3018C}" destId="{96D158F9-37C8-4715-B456-837483899C0F}" srcOrd="2" destOrd="0" presId="urn:microsoft.com/office/officeart/2005/8/layout/orgChart1"/>
    <dgm:cxn modelId="{E5F43318-BD27-4B77-8A1C-A54B2CF5FC8F}" type="presParOf" srcId="{0A4DEB30-8E37-4674-B844-BFB967451076}" destId="{DEC0A117-0B73-4C08-9DD0-5785E3DF41CC}" srcOrd="6" destOrd="0" presId="urn:microsoft.com/office/officeart/2005/8/layout/orgChart1"/>
    <dgm:cxn modelId="{7CB7C8C4-666B-479D-BBE2-412A83FBD959}" type="presParOf" srcId="{0A4DEB30-8E37-4674-B844-BFB967451076}" destId="{B680E59D-8468-4F4D-BF3F-CC2D36429234}" srcOrd="7" destOrd="0" presId="urn:microsoft.com/office/officeart/2005/8/layout/orgChart1"/>
    <dgm:cxn modelId="{64981536-EAE0-4BD0-B6C1-0FAF466A5F88}" type="presParOf" srcId="{B680E59D-8468-4F4D-BF3F-CC2D36429234}" destId="{E1038BF4-792D-4109-AC1E-F016598DF584}" srcOrd="0" destOrd="0" presId="urn:microsoft.com/office/officeart/2005/8/layout/orgChart1"/>
    <dgm:cxn modelId="{7FD6BAF0-CEBC-4F74-88DA-1E22A62B861F}" type="presParOf" srcId="{E1038BF4-792D-4109-AC1E-F016598DF584}" destId="{028872B2-2A3E-4705-A832-340AEB7BC3FE}" srcOrd="0" destOrd="0" presId="urn:microsoft.com/office/officeart/2005/8/layout/orgChart1"/>
    <dgm:cxn modelId="{02654927-C1D2-44C1-9A7E-BA5ACA94461C}" type="presParOf" srcId="{E1038BF4-792D-4109-AC1E-F016598DF584}" destId="{BF6B498F-BE03-45CE-A71B-DA27D1B84600}" srcOrd="1" destOrd="0" presId="urn:microsoft.com/office/officeart/2005/8/layout/orgChart1"/>
    <dgm:cxn modelId="{CAAB6C78-4E02-40F4-9FCB-6221DFFE3117}" type="presParOf" srcId="{B680E59D-8468-4F4D-BF3F-CC2D36429234}" destId="{33C8F6B5-1069-4317-BE96-80C287A387C4}" srcOrd="1" destOrd="0" presId="urn:microsoft.com/office/officeart/2005/8/layout/orgChart1"/>
    <dgm:cxn modelId="{4D521085-B012-4776-A9C3-6309FC1D7F1B}" type="presParOf" srcId="{B680E59D-8468-4F4D-BF3F-CC2D36429234}" destId="{50C9222E-9C25-4939-9DD0-2BCCF09396AC}" srcOrd="2" destOrd="0" presId="urn:microsoft.com/office/officeart/2005/8/layout/orgChart1"/>
    <dgm:cxn modelId="{4F7B3D56-2793-4A8A-A2FB-D81CB5DE0025}" type="presParOf" srcId="{B8329410-E54A-4CD8-9A7C-CC6250C149FA}" destId="{C4D612D9-B8DD-4763-BCBA-ECBC08B90BD7}" srcOrd="2" destOrd="0" presId="urn:microsoft.com/office/officeart/2005/8/layout/orgChart1"/>
    <dgm:cxn modelId="{ECB90A92-DACA-4934-B60D-A150FA6B0B96}" type="presParOf" srcId="{DA0BEC57-7B46-43C1-93A2-92DFEF8C1318}" destId="{8004AB6B-F953-4075-81B1-EB1BB1D1F258}" srcOrd="4" destOrd="0" presId="urn:microsoft.com/office/officeart/2005/8/layout/orgChart1"/>
    <dgm:cxn modelId="{2ED82758-1ED1-42D5-AB4A-CC25C851D5A9}" type="presParOf" srcId="{DA0BEC57-7B46-43C1-93A2-92DFEF8C1318}" destId="{68EEDD6E-D86F-4CD6-9558-70C994FF6413}" srcOrd="5" destOrd="0" presId="urn:microsoft.com/office/officeart/2005/8/layout/orgChart1"/>
    <dgm:cxn modelId="{E995A136-6CED-4950-8D29-83CE971812E7}" type="presParOf" srcId="{68EEDD6E-D86F-4CD6-9558-70C994FF6413}" destId="{CFF49B96-24F7-49FF-8A20-7C866E98EEDD}" srcOrd="0" destOrd="0" presId="urn:microsoft.com/office/officeart/2005/8/layout/orgChart1"/>
    <dgm:cxn modelId="{08C482A7-DBE4-4407-A00E-4D30E1C08126}" type="presParOf" srcId="{CFF49B96-24F7-49FF-8A20-7C866E98EEDD}" destId="{AAFA9E55-80A5-4376-9A67-0908EEFC10E8}" srcOrd="0" destOrd="0" presId="urn:microsoft.com/office/officeart/2005/8/layout/orgChart1"/>
    <dgm:cxn modelId="{33C514CD-206B-47AF-9772-A776818E2865}" type="presParOf" srcId="{CFF49B96-24F7-49FF-8A20-7C866E98EEDD}" destId="{4730FD3E-AA99-4292-8AA5-79C5542D47EB}" srcOrd="1" destOrd="0" presId="urn:microsoft.com/office/officeart/2005/8/layout/orgChart1"/>
    <dgm:cxn modelId="{561F8B0B-A689-477A-926A-7CABC582C860}" type="presParOf" srcId="{68EEDD6E-D86F-4CD6-9558-70C994FF6413}" destId="{82700901-A2F5-4CD9-B5A2-A585016651A0}" srcOrd="1" destOrd="0" presId="urn:microsoft.com/office/officeart/2005/8/layout/orgChart1"/>
    <dgm:cxn modelId="{48A61529-26B8-45A7-9E97-ACDE81B6582B}" type="presParOf" srcId="{82700901-A2F5-4CD9-B5A2-A585016651A0}" destId="{C6AE090D-A46B-4D10-A807-7DCB88F8D1B9}" srcOrd="0" destOrd="0" presId="urn:microsoft.com/office/officeart/2005/8/layout/orgChart1"/>
    <dgm:cxn modelId="{ECE516AC-86F4-4CF3-897F-82A04114DC62}" type="presParOf" srcId="{82700901-A2F5-4CD9-B5A2-A585016651A0}" destId="{66ADB41E-A586-4C36-87DD-3DD0622AFC35}" srcOrd="1" destOrd="0" presId="urn:microsoft.com/office/officeart/2005/8/layout/orgChart1"/>
    <dgm:cxn modelId="{DC785F6A-020E-464E-A157-14927B683EBC}" type="presParOf" srcId="{66ADB41E-A586-4C36-87DD-3DD0622AFC35}" destId="{0C769852-EB34-4B89-9F7F-A9A4BE59F699}" srcOrd="0" destOrd="0" presId="urn:microsoft.com/office/officeart/2005/8/layout/orgChart1"/>
    <dgm:cxn modelId="{6EA42E25-C9CC-473F-8C76-C0C5DF26490C}" type="presParOf" srcId="{0C769852-EB34-4B89-9F7F-A9A4BE59F699}" destId="{8F4DC0F9-6272-4610-A32F-F35DED99CF76}" srcOrd="0" destOrd="0" presId="urn:microsoft.com/office/officeart/2005/8/layout/orgChart1"/>
    <dgm:cxn modelId="{B2AF0D87-0BD8-4EE0-BADF-71AA62DF0E93}" type="presParOf" srcId="{0C769852-EB34-4B89-9F7F-A9A4BE59F699}" destId="{2F86B0BF-0E36-49AF-8F0D-242C13BB8624}" srcOrd="1" destOrd="0" presId="urn:microsoft.com/office/officeart/2005/8/layout/orgChart1"/>
    <dgm:cxn modelId="{F3FD03C7-34F7-4EDB-9C73-4E0E89A09391}" type="presParOf" srcId="{66ADB41E-A586-4C36-87DD-3DD0622AFC35}" destId="{501D6672-8827-496E-8479-6257F968E74B}" srcOrd="1" destOrd="0" presId="urn:microsoft.com/office/officeart/2005/8/layout/orgChart1"/>
    <dgm:cxn modelId="{607836C6-2007-41B4-BDB5-00764ECDFE86}" type="presParOf" srcId="{66ADB41E-A586-4C36-87DD-3DD0622AFC35}" destId="{2A0DAEC9-A39C-466C-AF9C-B0B7DC86F8D3}" srcOrd="2" destOrd="0" presId="urn:microsoft.com/office/officeart/2005/8/layout/orgChart1"/>
    <dgm:cxn modelId="{C40B4057-E124-4C2C-B0C4-1E7D815AFB0D}" type="presParOf" srcId="{68EEDD6E-D86F-4CD6-9558-70C994FF6413}" destId="{C32245E0-98CB-4B6D-8263-1344FC76A1F1}" srcOrd="2" destOrd="0" presId="urn:microsoft.com/office/officeart/2005/8/layout/orgChart1"/>
    <dgm:cxn modelId="{070DAB93-EDA6-4263-A9AC-795096EED7DA}" type="presParOf" srcId="{DA0BEC57-7B46-43C1-93A2-92DFEF8C1318}" destId="{6006E540-08F9-4DAA-B597-79E9530AFF14}" srcOrd="6" destOrd="0" presId="urn:microsoft.com/office/officeart/2005/8/layout/orgChart1"/>
    <dgm:cxn modelId="{3E6907B3-B9F5-47A2-B7C8-76A3017AE718}" type="presParOf" srcId="{DA0BEC57-7B46-43C1-93A2-92DFEF8C1318}" destId="{482A4479-0023-49B0-B985-E253AA13BDDC}" srcOrd="7" destOrd="0" presId="urn:microsoft.com/office/officeart/2005/8/layout/orgChart1"/>
    <dgm:cxn modelId="{8A6998B8-1CDF-415B-B3F4-C71537812CF9}" type="presParOf" srcId="{482A4479-0023-49B0-B985-E253AA13BDDC}" destId="{10B4BD6C-9B11-45C1-A2E1-269423F794D9}" srcOrd="0" destOrd="0" presId="urn:microsoft.com/office/officeart/2005/8/layout/orgChart1"/>
    <dgm:cxn modelId="{8640EB7C-60B6-4DD1-BFD0-209FB790F5D1}" type="presParOf" srcId="{10B4BD6C-9B11-45C1-A2E1-269423F794D9}" destId="{5E1135D4-CBBC-42EF-9B02-8A997A5CA0FC}" srcOrd="0" destOrd="0" presId="urn:microsoft.com/office/officeart/2005/8/layout/orgChart1"/>
    <dgm:cxn modelId="{33152DA6-1DA4-4AB6-8BEC-6F177838AC91}" type="presParOf" srcId="{10B4BD6C-9B11-45C1-A2E1-269423F794D9}" destId="{ECAD55E0-13CC-429D-9DFD-6CC2686F321F}" srcOrd="1" destOrd="0" presId="urn:microsoft.com/office/officeart/2005/8/layout/orgChart1"/>
    <dgm:cxn modelId="{196F2CAA-CC73-436F-B44F-6755A1DE55A2}" type="presParOf" srcId="{482A4479-0023-49B0-B985-E253AA13BDDC}" destId="{971A87C4-DA1D-4304-B38F-4471E9108A26}" srcOrd="1" destOrd="0" presId="urn:microsoft.com/office/officeart/2005/8/layout/orgChart1"/>
    <dgm:cxn modelId="{4CDEBC42-6590-4984-B289-E3320FA5F82F}" type="presParOf" srcId="{482A4479-0023-49B0-B985-E253AA13BDDC}" destId="{35B5ACA2-E3CA-4C48-B20F-AA1130C83730}" srcOrd="2" destOrd="0" presId="urn:microsoft.com/office/officeart/2005/8/layout/orgChart1"/>
    <dgm:cxn modelId="{7F174047-8084-417C-860F-1935B594509C}" type="presParOf" srcId="{29AB2EF1-13B4-4A81-B12D-155A960CE9E5}" destId="{899810BA-6847-42B3-8696-DA0A32668B7C}" srcOrd="2" destOrd="0" presId="urn:microsoft.com/office/officeart/2005/8/layout/orgChart1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>
    <a:ln w="57150"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6E540-08F9-4DAA-B597-79E9530AFF14}">
      <dsp:nvSpPr>
        <dsp:cNvPr id="0" name=""/>
        <dsp:cNvSpPr/>
      </dsp:nvSpPr>
      <dsp:spPr>
        <a:xfrm>
          <a:off x="2151528" y="589733"/>
          <a:ext cx="1711375" cy="183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69"/>
              </a:lnTo>
              <a:lnTo>
                <a:pt x="1711375" y="91969"/>
              </a:lnTo>
              <a:lnTo>
                <a:pt x="1711375" y="18393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E090D-A46B-4D10-A807-7DCB88F8D1B9}">
      <dsp:nvSpPr>
        <dsp:cNvPr id="0" name=""/>
        <dsp:cNvSpPr/>
      </dsp:nvSpPr>
      <dsp:spPr>
        <a:xfrm>
          <a:off x="2334361" y="1255033"/>
          <a:ext cx="151109" cy="402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912"/>
              </a:lnTo>
              <a:lnTo>
                <a:pt x="151109" y="4029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4AB6B-F953-4075-81B1-EB1BB1D1F258}">
      <dsp:nvSpPr>
        <dsp:cNvPr id="0" name=""/>
        <dsp:cNvSpPr/>
      </dsp:nvSpPr>
      <dsp:spPr>
        <a:xfrm>
          <a:off x="2151528" y="589733"/>
          <a:ext cx="585791" cy="1839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69"/>
              </a:lnTo>
              <a:lnTo>
                <a:pt x="585791" y="91969"/>
              </a:lnTo>
              <a:lnTo>
                <a:pt x="585791" y="18393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0A117-0B73-4C08-9DD0-5785E3DF41CC}">
      <dsp:nvSpPr>
        <dsp:cNvPr id="0" name=""/>
        <dsp:cNvSpPr/>
      </dsp:nvSpPr>
      <dsp:spPr>
        <a:xfrm>
          <a:off x="1160804" y="1267734"/>
          <a:ext cx="148146" cy="2268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8573"/>
              </a:lnTo>
              <a:lnTo>
                <a:pt x="148146" y="226857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CEDF3-8F39-46EF-AD4F-878A0D9E6B66}">
      <dsp:nvSpPr>
        <dsp:cNvPr id="0" name=""/>
        <dsp:cNvSpPr/>
      </dsp:nvSpPr>
      <dsp:spPr>
        <a:xfrm>
          <a:off x="1160804" y="1267734"/>
          <a:ext cx="148146" cy="1646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6686"/>
              </a:lnTo>
              <a:lnTo>
                <a:pt x="148146" y="164668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428E4-6462-4617-A7D1-FD37AF0AB075}">
      <dsp:nvSpPr>
        <dsp:cNvPr id="0" name=""/>
        <dsp:cNvSpPr/>
      </dsp:nvSpPr>
      <dsp:spPr>
        <a:xfrm>
          <a:off x="1160804" y="1267734"/>
          <a:ext cx="148146" cy="1024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4799"/>
              </a:lnTo>
              <a:lnTo>
                <a:pt x="148146" y="10247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6051A0-CF6F-4344-BD05-8472A9166E63}">
      <dsp:nvSpPr>
        <dsp:cNvPr id="0" name=""/>
        <dsp:cNvSpPr/>
      </dsp:nvSpPr>
      <dsp:spPr>
        <a:xfrm>
          <a:off x="1160804" y="1267734"/>
          <a:ext cx="148146" cy="402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912"/>
              </a:lnTo>
              <a:lnTo>
                <a:pt x="148146" y="4029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44BA3F-53AA-4F46-8907-F7235EB24A5F}">
      <dsp:nvSpPr>
        <dsp:cNvPr id="0" name=""/>
        <dsp:cNvSpPr/>
      </dsp:nvSpPr>
      <dsp:spPr>
        <a:xfrm>
          <a:off x="1555861" y="589733"/>
          <a:ext cx="595666" cy="183938"/>
        </a:xfrm>
        <a:custGeom>
          <a:avLst/>
          <a:gdLst/>
          <a:ahLst/>
          <a:cxnLst/>
          <a:rect l="0" t="0" r="0" b="0"/>
          <a:pathLst>
            <a:path>
              <a:moveTo>
                <a:pt x="595666" y="0"/>
              </a:moveTo>
              <a:lnTo>
                <a:pt x="595666" y="91969"/>
              </a:lnTo>
              <a:lnTo>
                <a:pt x="0" y="91969"/>
              </a:lnTo>
              <a:lnTo>
                <a:pt x="0" y="18393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3CF287-210B-472C-9296-0EB23A04A743}">
      <dsp:nvSpPr>
        <dsp:cNvPr id="0" name=""/>
        <dsp:cNvSpPr/>
      </dsp:nvSpPr>
      <dsp:spPr>
        <a:xfrm>
          <a:off x="89794" y="1273046"/>
          <a:ext cx="131384" cy="1646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6686"/>
              </a:lnTo>
              <a:lnTo>
                <a:pt x="131384" y="164668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E68EC-2A8D-4F0D-9918-74FCE31ABF41}">
      <dsp:nvSpPr>
        <dsp:cNvPr id="0" name=""/>
        <dsp:cNvSpPr/>
      </dsp:nvSpPr>
      <dsp:spPr>
        <a:xfrm>
          <a:off x="89794" y="1273046"/>
          <a:ext cx="131384" cy="1024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4799"/>
              </a:lnTo>
              <a:lnTo>
                <a:pt x="131384" y="102479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BA721-7820-4CDC-B967-2367ECD61489}">
      <dsp:nvSpPr>
        <dsp:cNvPr id="0" name=""/>
        <dsp:cNvSpPr/>
      </dsp:nvSpPr>
      <dsp:spPr>
        <a:xfrm>
          <a:off x="89794" y="1273046"/>
          <a:ext cx="131384" cy="402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912"/>
              </a:lnTo>
              <a:lnTo>
                <a:pt x="131384" y="40291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91053B-1F69-450C-B063-F371F98027C6}">
      <dsp:nvSpPr>
        <dsp:cNvPr id="0" name=""/>
        <dsp:cNvSpPr/>
      </dsp:nvSpPr>
      <dsp:spPr>
        <a:xfrm>
          <a:off x="440152" y="589733"/>
          <a:ext cx="1711375" cy="183938"/>
        </a:xfrm>
        <a:custGeom>
          <a:avLst/>
          <a:gdLst/>
          <a:ahLst/>
          <a:cxnLst/>
          <a:rect l="0" t="0" r="0" b="0"/>
          <a:pathLst>
            <a:path>
              <a:moveTo>
                <a:pt x="1711375" y="0"/>
              </a:moveTo>
              <a:lnTo>
                <a:pt x="1711375" y="91969"/>
              </a:lnTo>
              <a:lnTo>
                <a:pt x="0" y="91969"/>
              </a:lnTo>
              <a:lnTo>
                <a:pt x="0" y="18393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80F3E1-4ABC-4802-940E-1EDD1647445B}">
      <dsp:nvSpPr>
        <dsp:cNvPr id="0" name=""/>
        <dsp:cNvSpPr/>
      </dsp:nvSpPr>
      <dsp:spPr>
        <a:xfrm>
          <a:off x="1606523" y="84984"/>
          <a:ext cx="1090009" cy="50474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sr-Latn-RS" sz="1400" kern="1200" dirty="0">
              <a:latin typeface="Poppins" panose="00000500000000000000" pitchFamily="2" charset="0"/>
              <a:cs typeface="Poppins" panose="00000500000000000000" pitchFamily="2" charset="0"/>
            </a:rPr>
            <a:t>Master File (MF)</a:t>
          </a:r>
          <a:endParaRPr lang="en-US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606523" y="84984"/>
        <a:ext cx="1090009" cy="504748"/>
      </dsp:txXfrm>
    </dsp:sp>
    <dsp:sp modelId="{037A4506-EE21-4F03-BB96-339E82424C81}">
      <dsp:nvSpPr>
        <dsp:cNvPr id="0" name=""/>
        <dsp:cNvSpPr/>
      </dsp:nvSpPr>
      <dsp:spPr>
        <a:xfrm>
          <a:off x="2204" y="773671"/>
          <a:ext cx="875896" cy="4993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sr-Latn-RS" sz="1400" kern="1200" dirty="0">
              <a:latin typeface="Poppins" panose="00000500000000000000" pitchFamily="2" charset="0"/>
              <a:cs typeface="Poppins" panose="00000500000000000000" pitchFamily="2" charset="0"/>
            </a:rPr>
            <a:t>DF (GSM)</a:t>
          </a:r>
          <a:endParaRPr lang="en-US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204" y="773671"/>
        <a:ext cx="875896" cy="499375"/>
      </dsp:txXfrm>
    </dsp:sp>
    <dsp:sp modelId="{3ACA9EDB-4764-4D94-89A9-69384686D90E}">
      <dsp:nvSpPr>
        <dsp:cNvPr id="0" name=""/>
        <dsp:cNvSpPr/>
      </dsp:nvSpPr>
      <dsp:spPr>
        <a:xfrm>
          <a:off x="221178" y="1456984"/>
          <a:ext cx="875896" cy="4379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sr-Latn-RS" sz="1400" kern="1200">
              <a:latin typeface="Poppins" panose="00000500000000000000" pitchFamily="2" charset="0"/>
              <a:cs typeface="Poppins" panose="00000500000000000000" pitchFamily="2" charset="0"/>
            </a:rPr>
            <a:t>EF (IMSI)</a:t>
          </a:r>
          <a:endParaRPr lang="en-US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21178" y="1456984"/>
        <a:ext cx="875896" cy="437948"/>
      </dsp:txXfrm>
    </dsp:sp>
    <dsp:sp modelId="{DC9AD750-1742-4791-B54C-CCC60DE4E699}">
      <dsp:nvSpPr>
        <dsp:cNvPr id="0" name=""/>
        <dsp:cNvSpPr/>
      </dsp:nvSpPr>
      <dsp:spPr>
        <a:xfrm>
          <a:off x="221178" y="2078871"/>
          <a:ext cx="875896" cy="4379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sr-Latn-RS" sz="1400" kern="1200">
              <a:latin typeface="Poppins" panose="00000500000000000000" pitchFamily="2" charset="0"/>
              <a:cs typeface="Poppins" panose="00000500000000000000" pitchFamily="2" charset="0"/>
            </a:rPr>
            <a:t>EF (LOCI)</a:t>
          </a:r>
          <a:endParaRPr lang="en-US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21178" y="2078871"/>
        <a:ext cx="875896" cy="437948"/>
      </dsp:txXfrm>
    </dsp:sp>
    <dsp:sp modelId="{A8D87C81-5A2E-4242-9A32-8CCBE3E35156}">
      <dsp:nvSpPr>
        <dsp:cNvPr id="0" name=""/>
        <dsp:cNvSpPr/>
      </dsp:nvSpPr>
      <dsp:spPr>
        <a:xfrm>
          <a:off x="221178" y="2700758"/>
          <a:ext cx="875896" cy="4379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sr-Latn-RS" sz="1400" kern="1200">
              <a:latin typeface="Poppins" panose="00000500000000000000" pitchFamily="2" charset="0"/>
              <a:cs typeface="Poppins" panose="00000500000000000000" pitchFamily="2" charset="0"/>
            </a:rPr>
            <a:t>EF</a:t>
          </a:r>
          <a:r>
            <a:rPr lang="en-US" sz="1400" kern="1200">
              <a:latin typeface="Poppins" panose="00000500000000000000" pitchFamily="2" charset="0"/>
              <a:cs typeface="Poppins" panose="00000500000000000000" pitchFamily="2" charset="0"/>
            </a:rPr>
            <a:t>’s …</a:t>
          </a:r>
          <a:endParaRPr lang="en-US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221178" y="2700758"/>
        <a:ext cx="875896" cy="437948"/>
      </dsp:txXfrm>
    </dsp:sp>
    <dsp:sp modelId="{B71A53F7-9864-4C09-953A-F6378B84F82E}">
      <dsp:nvSpPr>
        <dsp:cNvPr id="0" name=""/>
        <dsp:cNvSpPr/>
      </dsp:nvSpPr>
      <dsp:spPr>
        <a:xfrm>
          <a:off x="1062039" y="773671"/>
          <a:ext cx="987643" cy="4940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sr-Latn-RS" sz="1400" kern="1200" dirty="0">
              <a:latin typeface="Poppins" panose="00000500000000000000" pitchFamily="2" charset="0"/>
              <a:cs typeface="Poppins" panose="00000500000000000000" pitchFamily="2" charset="0"/>
            </a:rPr>
            <a:t>DF</a:t>
          </a:r>
          <a:br>
            <a:rPr lang="en-US" sz="1400" kern="1200" dirty="0">
              <a:latin typeface="Poppins" panose="00000500000000000000" pitchFamily="2" charset="0"/>
              <a:cs typeface="Poppins" panose="00000500000000000000" pitchFamily="2" charset="0"/>
            </a:rPr>
          </a:br>
          <a:r>
            <a:rPr lang="sr-Latn-RS" sz="1400" kern="1200" dirty="0">
              <a:latin typeface="Poppins" panose="00000500000000000000" pitchFamily="2" charset="0"/>
              <a:cs typeface="Poppins" panose="00000500000000000000" pitchFamily="2" charset="0"/>
            </a:rPr>
            <a:t>(Telecom)</a:t>
          </a:r>
          <a:endParaRPr lang="en-US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062039" y="773671"/>
        <a:ext cx="987643" cy="494062"/>
      </dsp:txXfrm>
    </dsp:sp>
    <dsp:sp modelId="{B482EED8-8651-4E6D-9DFC-1FD677DE8E5D}">
      <dsp:nvSpPr>
        <dsp:cNvPr id="0" name=""/>
        <dsp:cNvSpPr/>
      </dsp:nvSpPr>
      <dsp:spPr>
        <a:xfrm>
          <a:off x="1308950" y="1451672"/>
          <a:ext cx="875896" cy="4379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sr-Latn-RS" sz="1400" kern="1200">
              <a:latin typeface="Poppins" panose="00000500000000000000" pitchFamily="2" charset="0"/>
              <a:cs typeface="Poppins" panose="00000500000000000000" pitchFamily="2" charset="0"/>
            </a:rPr>
            <a:t>EF (ADN)</a:t>
          </a:r>
          <a:endParaRPr lang="en-US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308950" y="1451672"/>
        <a:ext cx="875896" cy="437948"/>
      </dsp:txXfrm>
    </dsp:sp>
    <dsp:sp modelId="{1170A7F4-9949-485D-B7A0-A81CABDB7A65}">
      <dsp:nvSpPr>
        <dsp:cNvPr id="0" name=""/>
        <dsp:cNvSpPr/>
      </dsp:nvSpPr>
      <dsp:spPr>
        <a:xfrm>
          <a:off x="1308950" y="2073559"/>
          <a:ext cx="875896" cy="4379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sr-Latn-RS" sz="1400" kern="1200">
              <a:latin typeface="Poppins" panose="00000500000000000000" pitchFamily="2" charset="0"/>
              <a:cs typeface="Poppins" panose="00000500000000000000" pitchFamily="2" charset="0"/>
            </a:rPr>
            <a:t>EF (SMS)</a:t>
          </a:r>
          <a:endParaRPr lang="en-US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308950" y="2073559"/>
        <a:ext cx="875896" cy="437948"/>
      </dsp:txXfrm>
    </dsp:sp>
    <dsp:sp modelId="{84A77A6F-9BFE-4A7F-B2E5-DAE769C60BC6}">
      <dsp:nvSpPr>
        <dsp:cNvPr id="0" name=""/>
        <dsp:cNvSpPr/>
      </dsp:nvSpPr>
      <dsp:spPr>
        <a:xfrm>
          <a:off x="1308950" y="2695446"/>
          <a:ext cx="875896" cy="4379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sr-Latn-RS" sz="1400" kern="1200">
              <a:latin typeface="Poppins" panose="00000500000000000000" pitchFamily="2" charset="0"/>
              <a:cs typeface="Poppins" panose="00000500000000000000" pitchFamily="2" charset="0"/>
            </a:rPr>
            <a:t>EF (MSISDN)</a:t>
          </a:r>
          <a:endParaRPr lang="en-US" sz="1400" kern="1200" dirty="0">
            <a:latin typeface="Poppins" panose="00000500000000000000" pitchFamily="2" charset="0"/>
            <a:cs typeface="Poppins" panose="00000500000000000000" pitchFamily="2" charset="0"/>
          </a:endParaRPr>
        </a:p>
      </dsp:txBody>
      <dsp:txXfrm>
        <a:off x="1308950" y="2695446"/>
        <a:ext cx="875896" cy="437948"/>
      </dsp:txXfrm>
    </dsp:sp>
    <dsp:sp modelId="{028872B2-2A3E-4705-A832-340AEB7BC3FE}">
      <dsp:nvSpPr>
        <dsp:cNvPr id="0" name=""/>
        <dsp:cNvSpPr/>
      </dsp:nvSpPr>
      <dsp:spPr>
        <a:xfrm>
          <a:off x="1308950" y="3317333"/>
          <a:ext cx="875896" cy="4379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latin typeface="Poppins" panose="00000500000000000000" pitchFamily="2" charset="0"/>
              <a:cs typeface="Poppins" panose="00000500000000000000" pitchFamily="2" charset="0"/>
            </a:rPr>
            <a:t>EF’s …</a:t>
          </a:r>
        </a:p>
      </dsp:txBody>
      <dsp:txXfrm>
        <a:off x="1308950" y="3317333"/>
        <a:ext cx="875896" cy="437948"/>
      </dsp:txXfrm>
    </dsp:sp>
    <dsp:sp modelId="{AAFA9E55-80A5-4376-9A67-0908EEFC10E8}">
      <dsp:nvSpPr>
        <dsp:cNvPr id="0" name=""/>
        <dsp:cNvSpPr/>
      </dsp:nvSpPr>
      <dsp:spPr>
        <a:xfrm>
          <a:off x="2233621" y="773671"/>
          <a:ext cx="1007395" cy="4813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DF </a:t>
          </a:r>
          <a:b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</a:b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(DSC 1800)</a:t>
          </a:r>
        </a:p>
      </dsp:txBody>
      <dsp:txXfrm>
        <a:off x="2233621" y="773671"/>
        <a:ext cx="1007395" cy="481362"/>
      </dsp:txXfrm>
    </dsp:sp>
    <dsp:sp modelId="{8F4DC0F9-6272-4610-A32F-F35DED99CF76}">
      <dsp:nvSpPr>
        <dsp:cNvPr id="0" name=""/>
        <dsp:cNvSpPr/>
      </dsp:nvSpPr>
      <dsp:spPr>
        <a:xfrm>
          <a:off x="2485470" y="1438972"/>
          <a:ext cx="875896" cy="4379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latin typeface="Poppins" panose="00000500000000000000" pitchFamily="2" charset="0"/>
              <a:cs typeface="Poppins" panose="00000500000000000000" pitchFamily="2" charset="0"/>
            </a:rPr>
            <a:t>EF’s …</a:t>
          </a:r>
        </a:p>
      </dsp:txBody>
      <dsp:txXfrm>
        <a:off x="2485470" y="1438972"/>
        <a:ext cx="875896" cy="437948"/>
      </dsp:txXfrm>
    </dsp:sp>
    <dsp:sp modelId="{5E1135D4-CBBC-42EF-9B02-8A997A5CA0FC}">
      <dsp:nvSpPr>
        <dsp:cNvPr id="0" name=""/>
        <dsp:cNvSpPr/>
      </dsp:nvSpPr>
      <dsp:spPr>
        <a:xfrm>
          <a:off x="3424955" y="773671"/>
          <a:ext cx="875896" cy="481362"/>
        </a:xfrm>
        <a:prstGeom prst="rect">
          <a:avLst/>
        </a:prstGeom>
        <a:solidFill>
          <a:srgbClr val="94AAAF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kern="1200" dirty="0">
              <a:latin typeface="Poppins" panose="00000500000000000000" pitchFamily="2" charset="0"/>
              <a:cs typeface="Poppins" panose="00000500000000000000" pitchFamily="2" charset="0"/>
            </a:rPr>
            <a:t>EF (ICCID)</a:t>
          </a:r>
        </a:p>
      </dsp:txBody>
      <dsp:txXfrm>
        <a:off x="3424955" y="773671"/>
        <a:ext cx="875896" cy="481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2/19/2023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2/19/2023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700" y="3414058"/>
            <a:ext cx="8343900" cy="1769872"/>
          </a:xfrm>
        </p:spPr>
        <p:txBody>
          <a:bodyPr/>
          <a:lstStyle/>
          <a:p>
            <a:pPr algn="ctr"/>
            <a:r>
              <a:rPr lang="sr-Latn-RS" sz="6000" dirty="0"/>
              <a:t>Forenzika Android </a:t>
            </a:r>
            <a:br>
              <a:rPr lang="sr-Latn-RS" sz="6000" dirty="0"/>
            </a:br>
            <a:r>
              <a:rPr lang="sr-Latn-RS" sz="6000" dirty="0"/>
              <a:t>mobilnih uređaja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4544" y="5989320"/>
            <a:ext cx="7077456" cy="868680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sr-Latn-RS" sz="2400" b="1" dirty="0">
                <a:latin typeface="+mj-lt"/>
                <a:cs typeface="Poppins" panose="00000500000000000000" pitchFamily="2" charset="0"/>
              </a:rPr>
              <a:t>Andrija Milosavljević 1481</a:t>
            </a:r>
            <a:endParaRPr lang="en-US" sz="2400" b="1" dirty="0">
              <a:latin typeface="+mj-lt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F0725-2D8B-4C56-9C6B-A9DD9EB41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9" b="97903" l="188" r="100000">
                        <a14:foregroundMark x1="85188" y1="86559" x2="85438" y2="45663"/>
                        <a14:foregroundMark x1="4000" y1="72831" x2="4188" y2="29838"/>
                        <a14:foregroundMark x1="6250" y1="63966" x2="25000" y2="65777"/>
                        <a14:foregroundMark x1="1812" y1="25453" x2="27500" y2="24309"/>
                        <a14:foregroundMark x1="12375" y1="77312" x2="10500" y2="93804"/>
                        <a14:foregroundMark x1="18688" y1="77312" x2="21063" y2="91897"/>
                        <a14:foregroundMark x1="78250" y1="64919" x2="80438" y2="78074"/>
                        <a14:backgroundMark x1="72188" y1="60915" x2="72438" y2="586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7906" y="80682"/>
            <a:ext cx="523012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13" y="542925"/>
            <a:ext cx="11214100" cy="623504"/>
          </a:xfrm>
        </p:spPr>
        <p:txBody>
          <a:bodyPr/>
          <a:lstStyle/>
          <a:p>
            <a:r>
              <a:rPr lang="sr-Latn-RS" sz="3800" b="0" dirty="0">
                <a:latin typeface="Poppins" panose="00000500000000000000" pitchFamily="2" charset="0"/>
                <a:cs typeface="Poppins" panose="00000500000000000000" pitchFamily="2" charset="0"/>
              </a:rPr>
              <a:t>FORENZIKA MOBILNIH UREĐAJA</a:t>
            </a:r>
            <a:endParaRPr lang="en-US" sz="38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906" y="1535953"/>
            <a:ext cx="11021359" cy="5284693"/>
          </a:xfrm>
        </p:spPr>
        <p:txBody>
          <a:bodyPr anchor="t">
            <a:normAutofit/>
          </a:bodyPr>
          <a:lstStyle/>
          <a:p>
            <a:pPr marL="514350" indent="-514350" algn="just">
              <a:spcAft>
                <a:spcPts val="800"/>
              </a:spcAft>
              <a:buSzPct val="100000"/>
              <a:buFont typeface="+mj-lt"/>
              <a:buAutoNum type="arabicPeriod" startAt="2"/>
            </a:pPr>
            <a:r>
              <a:rPr lang="sr-Latn-RS" sz="2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Faza prikupljanja 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– identifikacija i ekstrakcija podataka</a:t>
            </a:r>
            <a:endParaRPr lang="sr-Latn-RS" sz="2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Cilj ove faze je preuzimanje podataka sa mobilnog uređaja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Odrediti tip mobilne mreže koju uređaj koristi (CDMA/GSM/IDEN)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Forenzika SIM kartice – najsigurniji način je kloniranje SIM kartice. Obrisani podaci se mogu vratiti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Utvrđivanje tipa i karakteristika mobilnog uređaja – proizvođač, model, serijski broj, kod države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Ekstrakcija – izvlačenje podataka sa uređaja, jedan od najzahtevnijih postupaka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369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66" y="542925"/>
            <a:ext cx="11214100" cy="623504"/>
          </a:xfrm>
        </p:spPr>
        <p:txBody>
          <a:bodyPr/>
          <a:lstStyle/>
          <a:p>
            <a:r>
              <a:rPr lang="sr-Latn-RS" sz="3800" b="0" dirty="0">
                <a:latin typeface="Poppins" panose="00000500000000000000" pitchFamily="2" charset="0"/>
                <a:cs typeface="Poppins" panose="00000500000000000000" pitchFamily="2" charset="0"/>
              </a:rPr>
              <a:t>FORENZIKA MOBILNIH UREĐAJA</a:t>
            </a:r>
            <a:endParaRPr lang="en-US" sz="38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906" y="1510553"/>
            <a:ext cx="11021359" cy="5284693"/>
          </a:xfrm>
        </p:spPr>
        <p:txBody>
          <a:bodyPr anchor="t">
            <a:normAutofit/>
          </a:bodyPr>
          <a:lstStyle/>
          <a:p>
            <a:pPr marL="514350" indent="-514350" algn="just">
              <a:spcAft>
                <a:spcPts val="800"/>
              </a:spcAft>
              <a:buSzPct val="100000"/>
              <a:buFont typeface="+mj-lt"/>
              <a:buAutoNum type="arabicPeriod" startAt="3"/>
            </a:pPr>
            <a:r>
              <a:rPr lang="sr-Latn-RS" sz="2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Ispitivanje i analiza 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– preuzima prikupljene podatke i vrši analizu nad njima</a:t>
            </a:r>
            <a:endParaRPr lang="sr-Latn-RS" sz="2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Ispitivanje sadržaja datoteka i direktorijuma i oporavak izbrisanih sadržaja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Mogu da potvrde/demantuju pretpostavke vezane za slučaj</a:t>
            </a:r>
          </a:p>
          <a:p>
            <a:pPr marL="514350" indent="-514350" algn="just">
              <a:spcAft>
                <a:spcPts val="800"/>
              </a:spcAft>
              <a:buSzPct val="100000"/>
              <a:buFont typeface="+mj-lt"/>
              <a:buAutoNum type="arabicPeriod" startAt="3"/>
            </a:pPr>
            <a:r>
              <a:rPr lang="sr-Latn-RS" sz="2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Faza izveštavanja 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– detaljan pregled svih preduzetih koraka i donetih zaključaka</a:t>
            </a:r>
            <a:endParaRPr lang="sr-Latn-RS" sz="2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Izrada pisanih izveštaja o rezultatima istraživanja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Prezentuju se rezultati testiranja i ispitivanja i daju objašnjenja do kakvih se zaključaka došlo</a:t>
            </a:r>
          </a:p>
          <a:p>
            <a:pPr marL="1200150" lvl="1" indent="-514350" algn="just">
              <a:spcAft>
                <a:spcPts val="800"/>
              </a:spcAft>
              <a:buSzPct val="100000"/>
            </a:pPr>
            <a:endParaRPr lang="sr-Latn-RS" sz="1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200150" lvl="1" indent="-514350" algn="just">
              <a:spcAft>
                <a:spcPts val="800"/>
              </a:spcAft>
              <a:buSzPct val="100000"/>
              <a:buFont typeface="+mj-lt"/>
              <a:buAutoNum type="arabicPeriod" startAt="3"/>
            </a:pPr>
            <a:endParaRPr lang="sr-Latn-RS" sz="1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72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36" y="542925"/>
            <a:ext cx="11214100" cy="651460"/>
          </a:xfrm>
        </p:spPr>
        <p:txBody>
          <a:bodyPr/>
          <a:lstStyle/>
          <a:p>
            <a:r>
              <a:rPr lang="sr-Latn-RS" sz="4000" b="0" dirty="0">
                <a:latin typeface="Poppins" panose="00000500000000000000" pitchFamily="2" charset="0"/>
                <a:cs typeface="Poppins" panose="00000500000000000000" pitchFamily="2" charset="0"/>
              </a:rPr>
              <a:t>IZAZOVI MOBILNE FORENZIKE</a:t>
            </a:r>
            <a:endParaRPr lang="en-US" sz="40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906" y="1358153"/>
            <a:ext cx="11021359" cy="5284693"/>
          </a:xfrm>
        </p:spPr>
        <p:txBody>
          <a:bodyPr anchor="t">
            <a:normAutofit/>
          </a:bodyPr>
          <a:lstStyle/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Jedan od najvećih izazova je da se podacima može pristupiti i da se mogu čuvati i sinhronizovati sa/na više uređaja</a:t>
            </a:r>
          </a:p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Neki od izazova su: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Hardverske razlike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Razlike u operativnim sistemima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Ugrađena sigurnost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Mobilnost podataka (Cloud)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Ranjivost podataka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Generičko stanje uređaja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Nedostatak dostupnosti alata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endParaRPr lang="sr-Latn-R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71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FORENZIČKI ALATI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906" y="1890058"/>
            <a:ext cx="11021359" cy="5284693"/>
          </a:xfrm>
        </p:spPr>
        <p:txBody>
          <a:bodyPr anchor="t">
            <a:normAutofit/>
          </a:bodyPr>
          <a:lstStyle/>
          <a:p>
            <a:pPr marL="342000" indent="-342000" algn="just">
              <a:lnSpc>
                <a:spcPct val="10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Forenzički alati se mogu podeliti na:</a:t>
            </a:r>
          </a:p>
          <a:p>
            <a:pPr marL="1027800" lvl="1" indent="-342000" algn="just">
              <a:lnSpc>
                <a:spcPct val="100000"/>
              </a:lnSpc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Hardverski alati – direktan pristup podacima</a:t>
            </a:r>
          </a:p>
          <a:p>
            <a:pPr marL="1027800" lvl="1" indent="-342000" algn="just">
              <a:lnSpc>
                <a:spcPct val="100000"/>
              </a:lnSpc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Softverski alati – većina je višenamenska i mogu obavljati različite zadatke. Neki od njih mogu obraditi više uređaja istovremeno ili upravljati različitim operativnim sistemima</a:t>
            </a:r>
          </a:p>
          <a:p>
            <a:pPr marL="342000" indent="-342000" algn="just">
              <a:lnSpc>
                <a:spcPct val="10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Najp</a:t>
            </a: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opularnije kompanije koje razvijaju alate:</a:t>
            </a:r>
          </a:p>
          <a:p>
            <a:pPr marL="1028700" lvl="1" indent="-342900" algn="just">
              <a:lnSpc>
                <a:spcPct val="100000"/>
              </a:lnSpc>
              <a:spcAft>
                <a:spcPts val="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Cellebrite, MSAB, EnCase, Autopsy, Oxygen Forensic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062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FORENZIČKI ALATI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906" y="1358153"/>
            <a:ext cx="11021359" cy="5284693"/>
          </a:xfrm>
        </p:spPr>
        <p:txBody>
          <a:bodyPr anchor="t">
            <a:normAutofit/>
          </a:bodyPr>
          <a:lstStyle/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Alati kompanije Cellebrite: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UFED Touch2 Ultimate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UFED Cloud Analyzer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UFED Physical Analyzer 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UFED InField Kiosk</a:t>
            </a:r>
          </a:p>
          <a:p>
            <a:pPr marL="342000" indent="-342000" algn="just">
              <a:spcBef>
                <a:spcPts val="8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Alati kompanije MSAB: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XRY PinPoint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XAMN Viewer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XAMN Spotlight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XAMN Horizon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endParaRPr lang="sr-Latn-R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  <p:pic>
        <p:nvPicPr>
          <p:cNvPr id="6" name="Picture 5" descr="ufed-touch-3">
            <a:extLst>
              <a:ext uri="{FF2B5EF4-FFF2-40B4-BE49-F238E27FC236}">
                <a16:creationId xmlns:a16="http://schemas.microsoft.com/office/drawing/2014/main" id="{DA84933F-275F-47F8-A934-E56B10653107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44" b="93364" l="6250" r="89904">
                        <a14:foregroundMark x1="41346" y1="26316" x2="74840" y2="45309"/>
                        <a14:foregroundMark x1="74840" y1="45309" x2="76603" y2="41648"/>
                        <a14:foregroundMark x1="76603" y1="41648" x2="80929" y2="41876"/>
                        <a14:foregroundMark x1="41346" y1="25858" x2="40705" y2="21281"/>
                        <a14:foregroundMark x1="36538" y1="9382" x2="36378" y2="6636"/>
                        <a14:foregroundMark x1="36378" y1="6178" x2="27083" y2="2288"/>
                        <a14:foregroundMark x1="27083" y1="2059" x2="25481" y2="2059"/>
                        <a14:foregroundMark x1="25481" y1="2059" x2="13942" y2="21739"/>
                        <a14:foregroundMark x1="69071" y1="86499" x2="70192" y2="84668"/>
                        <a14:foregroundMark x1="83173" y1="59954" x2="86378" y2="54462"/>
                        <a14:backgroundMark x1="68269" y1="37757" x2="48077" y2="5263"/>
                        <a14:backgroundMark x1="69712" y1="41648" x2="74199" y2="44165"/>
                        <a14:backgroundMark x1="74679" y1="44622" x2="76122" y2="41648"/>
                        <a14:backgroundMark x1="21154" y1="3432" x2="23878" y2="2059"/>
                        <a14:backgroundMark x1="36378" y1="3432" x2="30449" y2="1602"/>
                        <a14:backgroundMark x1="23397" y1="1831" x2="27244" y2="1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0" r="11054" b="7053"/>
          <a:stretch/>
        </p:blipFill>
        <p:spPr bwMode="auto">
          <a:xfrm>
            <a:off x="6169585" y="1425816"/>
            <a:ext cx="2901951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AF-UTU2, AF-UTL2, UFED Analytics Desktop, AF-UAD, digital forensics,  software, DF software, analytics desktop, ufed, intaforensics, cellebrite,  Touch2, AF-UFED-KIOSK">
            <a:extLst>
              <a:ext uri="{FF2B5EF4-FFF2-40B4-BE49-F238E27FC236}">
                <a16:creationId xmlns:a16="http://schemas.microsoft.com/office/drawing/2014/main" id="{15B95549-B966-401A-BF17-A61A3A3C9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00" b="90469" l="13313" r="87250">
                        <a14:foregroundMark x1="36313" y1="31016" x2="36313" y2="31016"/>
                        <a14:foregroundMark x1="48188" y1="22422" x2="48188" y2="22422"/>
                        <a14:foregroundMark x1="65438" y1="21953" x2="65438" y2="21953"/>
                        <a14:foregroundMark x1="62000" y1="27656" x2="62000" y2="27656"/>
                        <a14:foregroundMark x1="65813" y1="36797" x2="65813" y2="36797"/>
                        <a14:foregroundMark x1="61563" y1="44453" x2="61563" y2="44453"/>
                        <a14:foregroundMark x1="55437" y1="48750" x2="55437" y2="48750"/>
                        <a14:foregroundMark x1="45875" y1="43516" x2="45875" y2="43516"/>
                        <a14:foregroundMark x1="39938" y1="36250" x2="43438" y2="20625"/>
                        <a14:foregroundMark x1="43438" y1="20625" x2="36063" y2="16328"/>
                        <a14:foregroundMark x1="38188" y1="17969" x2="33438" y2="18125"/>
                        <a14:foregroundMark x1="33438" y1="18125" x2="33625" y2="41563"/>
                        <a14:foregroundMark x1="33625" y1="41563" x2="44438" y2="41250"/>
                        <a14:foregroundMark x1="44438" y1="41250" x2="44375" y2="18047"/>
                        <a14:foregroundMark x1="44375" y1="18047" x2="39375" y2="18047"/>
                        <a14:foregroundMark x1="38875" y1="40859" x2="33500" y2="29844"/>
                        <a14:foregroundMark x1="39500" y1="34297" x2="38188" y2="26094"/>
                        <a14:foregroundMark x1="36688" y1="32891" x2="35125" y2="20781"/>
                        <a14:foregroundMark x1="55625" y1="28906" x2="45375" y2="18125"/>
                        <a14:foregroundMark x1="46250" y1="28203" x2="54875" y2="18594"/>
                        <a14:foregroundMark x1="42375" y1="26328" x2="33688" y2="18359"/>
                        <a14:foregroundMark x1="45125" y1="41094" x2="55625" y2="30469"/>
                        <a14:foregroundMark x1="55937" y1="41016" x2="45250" y2="29922"/>
                        <a14:foregroundMark x1="56750" y1="32969" x2="67563" y2="26172"/>
                        <a14:foregroundMark x1="67563" y1="33125" x2="58688" y2="28359"/>
                        <a14:foregroundMark x1="56750" y1="25078" x2="67625" y2="18125"/>
                        <a14:foregroundMark x1="67438" y1="25156" x2="60188" y2="21328"/>
                        <a14:foregroundMark x1="67563" y1="41094" x2="56750" y2="34219"/>
                        <a14:foregroundMark x1="67438" y1="46094" x2="33500" y2="42734"/>
                        <a14:foregroundMark x1="33438" y1="48828" x2="67563" y2="51641"/>
                        <a14:foregroundMark x1="35188" y1="89219" x2="67188" y2="88828"/>
                        <a14:backgroundMark x1="35375" y1="89609" x2="66063" y2="89219"/>
                        <a14:backgroundMark x1="32438" y1="89453" x2="35375" y2="89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8" t="7917" r="12091" b="7917"/>
          <a:stretch/>
        </p:blipFill>
        <p:spPr bwMode="auto">
          <a:xfrm>
            <a:off x="9301997" y="1412155"/>
            <a:ext cx="2630475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XAMN Horizon - MSAB">
            <a:extLst>
              <a:ext uri="{FF2B5EF4-FFF2-40B4-BE49-F238E27FC236}">
                <a16:creationId xmlns:a16="http://schemas.microsoft.com/office/drawing/2014/main" id="{DCFA2F73-C4D8-4231-BBB3-AA2A34FE038A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" r="10242" b="7122"/>
          <a:stretch/>
        </p:blipFill>
        <p:spPr bwMode="auto">
          <a:xfrm>
            <a:off x="6809272" y="4042015"/>
            <a:ext cx="4752975" cy="2689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521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FORENZIČKI ALATI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64" y="1546835"/>
            <a:ext cx="11021359" cy="5284693"/>
          </a:xfrm>
        </p:spPr>
        <p:txBody>
          <a:bodyPr anchor="t">
            <a:normAutofit/>
          </a:bodyPr>
          <a:lstStyle/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Alati kompanije EnCase:</a:t>
            </a:r>
          </a:p>
          <a:p>
            <a:pPr marL="1027800" lvl="1" indent="-342000" algn="just">
              <a:spcAft>
                <a:spcPts val="10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EnCase Mobile Investigator</a:t>
            </a:r>
          </a:p>
          <a:p>
            <a:pPr marL="1027800" lvl="1" indent="-342000" algn="just">
              <a:spcAft>
                <a:spcPts val="10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OpenText EnCase Forensic</a:t>
            </a:r>
          </a:p>
          <a:p>
            <a:pPr marL="342000" indent="-342000" algn="just">
              <a:spcBef>
                <a:spcPts val="15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pl-PL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Alati kompanije OxygenForensic:</a:t>
            </a:r>
            <a:endParaRPr lang="sr-Latn-RS" sz="2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7800" lvl="1" indent="-342000" algn="just">
              <a:spcAft>
                <a:spcPts val="10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Oxygen Forensic Detective</a:t>
            </a:r>
          </a:p>
          <a:p>
            <a:pPr marL="1027800" lvl="1" indent="-342000" algn="just">
              <a:spcAft>
                <a:spcPts val="10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Oxygen Forensic Cloud Extractor</a:t>
            </a:r>
          </a:p>
          <a:p>
            <a:pPr marL="1027800" lvl="1" indent="-342000" algn="just">
              <a:spcAft>
                <a:spcPts val="1000"/>
              </a:spcAft>
              <a:buSzPct val="100000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Oxygen Forensic Viewer</a:t>
            </a:r>
          </a:p>
          <a:p>
            <a:pPr marL="342000" indent="-342000" algn="just">
              <a:spcBef>
                <a:spcPts val="15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Autopsy – alat istoimene kompanije </a:t>
            </a:r>
            <a:r>
              <a:rPr lang="pl-PL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za analizu podataka sa mobilnih uređaja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547B26-7A56-4494-86A1-DDF80B8D848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883" y="1500543"/>
            <a:ext cx="4572000" cy="3797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22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METODA EKSTRAKCIJE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9964" y="1457935"/>
            <a:ext cx="11021359" cy="5284693"/>
          </a:xfrm>
        </p:spPr>
        <p:txBody>
          <a:bodyPr anchor="t">
            <a:normAutofit/>
          </a:bodyPr>
          <a:lstStyle/>
          <a:p>
            <a:pPr marL="342000" indent="-342000" algn="just">
              <a:spcBef>
                <a:spcPts val="8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Ekstrakcija podataka – postupak prikupljanja podataka, koji će kasnije moći da se koriste za dalju obradu i analizu</a:t>
            </a:r>
            <a:endParaRPr lang="sr-Latn-RS" sz="2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000" indent="-342000" algn="just">
              <a:spcBef>
                <a:spcPts val="8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pl-PL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Vrste ekstrakcije podataka:</a:t>
            </a:r>
            <a:endParaRPr lang="sr-Latn-RS" sz="1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7800" lvl="1" indent="-342000" algn="just">
              <a:spcBef>
                <a:spcPts val="800"/>
              </a:spcBef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Ručna ekstrakcija</a:t>
            </a:r>
          </a:p>
          <a:p>
            <a:pPr marL="1027800" lvl="1" indent="-342000" algn="just">
              <a:spcBef>
                <a:spcPts val="800"/>
              </a:spcBef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Logička ekstrakcija</a:t>
            </a:r>
          </a:p>
          <a:p>
            <a:pPr marL="1027800" lvl="1" indent="-342000" algn="just">
              <a:spcBef>
                <a:spcPts val="800"/>
              </a:spcBef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Fizička ekstrakcija</a:t>
            </a:r>
          </a:p>
          <a:p>
            <a:pPr marL="1027800" lvl="1" indent="-342000" algn="just">
              <a:spcBef>
                <a:spcPts val="800"/>
              </a:spcBef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Ostale metode ekstrakcije</a:t>
            </a:r>
            <a:endParaRPr lang="sr-Latn-RS" i="1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000" indent="-342000" algn="just">
              <a:spcBef>
                <a:spcPts val="8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Jednostavnijim metodama se može dobiti manje podataka, ali je proces brži, dok se komplikovanijim metodama može dobiti više podataka, ali je postupak sporiji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  <p:pic>
        <p:nvPicPr>
          <p:cNvPr id="6" name="Picture 5" descr="The mobile forensics process: steps and types | Infosec Resources">
            <a:extLst>
              <a:ext uri="{FF2B5EF4-FFF2-40B4-BE49-F238E27FC236}">
                <a16:creationId xmlns:a16="http://schemas.microsoft.com/office/drawing/2014/main" id="{1AF51734-1936-4FF5-B6EE-DDED8530AA5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39" y="2413629"/>
            <a:ext cx="5323861" cy="2419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46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METODA EKSTRAKCIJE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64" y="1546835"/>
            <a:ext cx="11021359" cy="5284693"/>
          </a:xfrm>
        </p:spPr>
        <p:txBody>
          <a:bodyPr anchor="t">
            <a:normAutofit/>
          </a:bodyPr>
          <a:lstStyle/>
          <a:p>
            <a:pPr marL="514350" indent="-514350" algn="just"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sr-Latn-RS" sz="2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Ručna esktrakcija 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– najjednostavnija metoda koja podrazumeva snimanje svih informacija koje je moguće videti na ektranu uređaja</a:t>
            </a:r>
            <a:endParaRPr lang="sr-Latn-RS" sz="2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Prednosti: jednostavna, brza metoda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Mane: količina podataka, mogućnost ljudske greške, kod oštećenih/zaključanih uređaja se ne može sprovesti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Cellebrite UFED kamera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  <p:pic>
        <p:nvPicPr>
          <p:cNvPr id="8" name="Picture 7" descr="UFED Analytics Desktop, AF-UAD, digital forensics, software, DF software,  analytics desktop, ufed, intaforensics, AF-UAD, AF-UFED-CAM">
            <a:extLst>
              <a:ext uri="{FF2B5EF4-FFF2-40B4-BE49-F238E27FC236}">
                <a16:creationId xmlns:a16="http://schemas.microsoft.com/office/drawing/2014/main" id="{2EB1AB4F-68A7-4CEA-93EA-18292C2939A1}"/>
              </a:ext>
            </a:extLst>
          </p:cNvPr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869" b="90893" l="9904" r="89959">
                        <a14:foregroundMark x1="26272" y1="83162" x2="47318" y2="74570"/>
                        <a14:foregroundMark x1="47318" y1="74399" x2="59835" y2="76976"/>
                        <a14:foregroundMark x1="25997" y1="83333" x2="26135" y2="85052"/>
                        <a14:foregroundMark x1="26135" y1="85052" x2="37964" y2="89003"/>
                        <a14:backgroundMark x1="54746" y1="75601" x2="60660" y2="76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40" b="7271"/>
          <a:stretch/>
        </p:blipFill>
        <p:spPr bwMode="auto">
          <a:xfrm>
            <a:off x="7219961" y="4282887"/>
            <a:ext cx="4015740" cy="2454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254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565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METODA EKSTRAKCIJE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64" y="1546835"/>
            <a:ext cx="11021359" cy="5284693"/>
          </a:xfrm>
        </p:spPr>
        <p:txBody>
          <a:bodyPr anchor="t">
            <a:normAutofit/>
          </a:bodyPr>
          <a:lstStyle/>
          <a:p>
            <a:pPr marL="514350" indent="-514350" algn="just">
              <a:spcAft>
                <a:spcPts val="800"/>
              </a:spcAft>
              <a:buSzPct val="100000"/>
              <a:buFont typeface="+mj-lt"/>
              <a:buAutoNum type="arabicPeriod" startAt="2"/>
            </a:pPr>
            <a:r>
              <a:rPr lang="sr-Latn-RS" sz="2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Logička ekstrakcija 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– povezivanje uređaja i forenzičkog alata pomoću USB kabla, Bluetooth-a, WiFi-a i sl.</a:t>
            </a:r>
            <a:endParaRPr lang="sr-Latn-RS" sz="2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Nakon povezivanja uređaja sa računarom, računar inicira narednu ka uređaju, naredba se izvršava od strane procesora uređaja i traženi podaci se šalju nazad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Moguće je izvršiti na uređaju bez </a:t>
            </a: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root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pristupa, ali nije moguće zaobići zaključan/zaštićen uređaj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Može se sprovesti pomoću </a:t>
            </a: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adb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naredbi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UFED Logical Analyzer, MSAB XRY Logical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380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METODA EKSTRAKCIJE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364" y="1546835"/>
            <a:ext cx="11021359" cy="5284693"/>
          </a:xfrm>
        </p:spPr>
        <p:txBody>
          <a:bodyPr anchor="t">
            <a:normAutofit/>
          </a:bodyPr>
          <a:lstStyle/>
          <a:p>
            <a:pPr marL="514350" indent="-514350" algn="just">
              <a:spcAft>
                <a:spcPts val="800"/>
              </a:spcAft>
              <a:buSzPct val="100000"/>
              <a:buFont typeface="+mj-lt"/>
              <a:buAutoNum type="arabicPeriod" startAt="3"/>
            </a:pPr>
            <a:r>
              <a:rPr lang="sr-Latn-RS" sz="2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Fizička ekstrakcija 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– kompletan sadržaj memorije se iščitava bit po bit</a:t>
            </a:r>
            <a:endParaRPr lang="sr-Latn-RS" sz="2600" i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Dobija se najviše podataka, metodom se zaobilazi OS uređaja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Kopiraju se i alocirani i nealocirani prostor – moguće je pribaviti izbrisane podatke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JTAG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i </a:t>
            </a: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Chip-off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 metode</a:t>
            </a:r>
          </a:p>
          <a:p>
            <a:pPr marL="514350" indent="-514350" algn="just">
              <a:spcAft>
                <a:spcPts val="800"/>
              </a:spcAft>
              <a:buSzPct val="100000"/>
              <a:buFont typeface="+mj-lt"/>
              <a:buAutoNum type="arabicPeriod" startAt="3"/>
            </a:pPr>
            <a:r>
              <a:rPr lang="sr-Latn-RS" sz="26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Ostale metode ekstrakcije</a:t>
            </a:r>
            <a:endParaRPr lang="sr-Latn-RS" sz="2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MicroRead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Cloud</a:t>
            </a:r>
          </a:p>
          <a:p>
            <a:pPr marL="1028700" lvl="1" indent="-342900" algn="just">
              <a:spcAft>
                <a:spcPts val="800"/>
              </a:spcAft>
              <a:buSzPct val="100000"/>
            </a:pPr>
            <a:endParaRPr lang="sr-Latn-RS" sz="2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700" lvl="1" indent="-342900" algn="just">
              <a:spcAft>
                <a:spcPts val="800"/>
              </a:spcAft>
              <a:buSzPct val="100000"/>
            </a:pPr>
            <a:endParaRPr lang="sr-Latn-RS" sz="2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1" indent="0" algn="just">
              <a:spcAft>
                <a:spcPts val="800"/>
              </a:spcAft>
              <a:buSzPct val="100000"/>
              <a:buNone/>
            </a:pPr>
            <a:endParaRPr lang="sr-Latn-RS" sz="2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8700" lvl="1" indent="-342900" algn="just">
              <a:spcAft>
                <a:spcPts val="800"/>
              </a:spcAft>
              <a:buSzPct val="100000"/>
            </a:pPr>
            <a:endParaRPr lang="sr-Latn-RS" sz="26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18D15-EB47-4307-A4BC-449BB451F2AA}"/>
              </a:ext>
            </a:extLst>
          </p:cNvPr>
          <p:cNvPicPr/>
          <p:nvPr/>
        </p:nvPicPr>
        <p:blipFill rotWithShape="1">
          <a:blip r:embed="rId4"/>
          <a:srcRect t="7884"/>
          <a:stretch/>
        </p:blipFill>
        <p:spPr bwMode="auto">
          <a:xfrm>
            <a:off x="8148305" y="3961716"/>
            <a:ext cx="4043695" cy="2584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060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UVOD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741" y="1438835"/>
            <a:ext cx="10555941" cy="4733365"/>
          </a:xfrm>
        </p:spPr>
        <p:txBody>
          <a:bodyPr anchor="t">
            <a:normAutofit/>
          </a:bodyPr>
          <a:lstStyle/>
          <a:p>
            <a:pPr marL="342000" indent="-342000" algn="just">
              <a:lnSpc>
                <a:spcPct val="100000"/>
              </a:lnSpc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Mobilni uređaji – nezaobilazni deo svakodnevnice</a:t>
            </a:r>
            <a:r>
              <a:rPr lang="en-U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široko su prihvaćeni i lako dostupni</a:t>
            </a:r>
          </a:p>
          <a:p>
            <a:pPr marL="342000" indent="-342000" algn="just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Intenzivna upotreba u različitim sferama i njihova sposobnost memorisanja aktivnosti ih pretvara u digitalne baze podataka</a:t>
            </a:r>
          </a:p>
          <a:p>
            <a:pPr marL="342000" indent="-342000" algn="just">
              <a:spcBef>
                <a:spcPts val="40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U osnovi se sastoje od: </a:t>
            </a:r>
          </a:p>
          <a:p>
            <a:pPr marL="1027800" lvl="1" indent="-342000" algn="just">
              <a:spcBef>
                <a:spcPts val="400"/>
              </a:spcBef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Mikroprocesor</a:t>
            </a:r>
          </a:p>
          <a:p>
            <a:pPr marL="1027800" lvl="1" indent="-342000" algn="just">
              <a:spcBef>
                <a:spcPts val="400"/>
              </a:spcBef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ROM memorija</a:t>
            </a:r>
          </a:p>
          <a:p>
            <a:pPr marL="1027800" lvl="1" indent="-342000" algn="just">
              <a:spcBef>
                <a:spcPts val="400"/>
              </a:spcBef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RAM memorija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47E21D2-D37A-4EB8-8C50-AEB979477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456383"/>
              </p:ext>
            </p:extLst>
          </p:nvPr>
        </p:nvGraphicFramePr>
        <p:xfrm>
          <a:off x="5345431" y="4674053"/>
          <a:ext cx="6838949" cy="167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8A30D63-20F4-4356-9AEB-488D3E4020A8}"/>
              </a:ext>
            </a:extLst>
          </p:cNvPr>
          <p:cNvSpPr txBox="1">
            <a:spLocks/>
          </p:cNvSpPr>
          <p:nvPr/>
        </p:nvSpPr>
        <p:spPr>
          <a:xfrm>
            <a:off x="5255869" y="6344103"/>
            <a:ext cx="7178452" cy="3503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6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400"/>
              </a:spcAft>
              <a:buSzPct val="100000"/>
            </a:pPr>
            <a:r>
              <a:rPr lang="sr-Latn-R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*Broj korisnika mobilnih uređaja u periodu od 2017-2022</a:t>
            </a:r>
            <a:endParaRPr lang="sr-Latn-RS" sz="15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ANDROID DEBUG BRIDGE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57947" y="1357082"/>
                <a:ext cx="11021359" cy="5514365"/>
              </a:xfrm>
            </p:spPr>
            <p:txBody>
              <a:bodyPr anchor="t">
                <a:normAutofit/>
              </a:bodyPr>
              <a:lstStyle/>
              <a:p>
                <a:pPr marL="342000" indent="-342000" algn="just">
                  <a:spcBef>
                    <a:spcPts val="800"/>
                  </a:spcBef>
                  <a:spcAft>
                    <a:spcPts val="8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sr-Latn-RS" sz="26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ADB – alat za povezivanje računara sa uređajem i upravljanje uređajem preko komandne linije</a:t>
                </a:r>
              </a:p>
              <a:p>
                <a:pPr marL="342000" indent="-342000" algn="just">
                  <a:spcBef>
                    <a:spcPts val="600"/>
                  </a:spcBef>
                  <a:spcAft>
                    <a:spcPts val="6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sr-Latn-RS" sz="26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Na računaru instalirati </a:t>
                </a:r>
                <a:r>
                  <a:rPr lang="sr-Latn-RS" sz="2600" i="1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adb</a:t>
                </a:r>
                <a:r>
                  <a:rPr lang="sr-Latn-RS" sz="26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 alat, n</a:t>
                </a:r>
                <a:r>
                  <a:rPr lang="sr-Latn-RS" sz="26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a uređaju uključiti opciju </a:t>
                </a:r>
                <a:br>
                  <a:rPr lang="sr-Latn-RS" sz="26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</a:br>
                <a:r>
                  <a:rPr lang="sr-Latn-RS" sz="26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„</a:t>
                </a:r>
                <a:r>
                  <a:rPr lang="sr-Latn-RS" sz="2600" i="1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USB Debugging</a:t>
                </a:r>
                <a:r>
                  <a:rPr lang="sr-Latn-RS" sz="26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“ (</a:t>
                </a:r>
                <a:r>
                  <a:rPr lang="sr-Latn-RS" sz="2600" i="1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Settings </a:t>
                </a:r>
                <a14:m>
                  <m:oMath xmlns:m="http://schemas.openxmlformats.org/officeDocument/2006/math">
                    <m:r>
                      <a:rPr lang="sr-Latn-RS" sz="2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oppins Light" panose="00000400000000000000" pitchFamily="2" charset="0"/>
                      </a:rPr>
                      <m:t>→</m:t>
                    </m:r>
                  </m:oMath>
                </a14:m>
                <a:r>
                  <a:rPr lang="en-US" sz="2600" i="1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 Developer Tools</a:t>
                </a:r>
                <a:r>
                  <a:rPr lang="sr-Latn-RS" sz="26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)</a:t>
                </a:r>
              </a:p>
              <a:p>
                <a:pPr marL="342000" indent="-342000" algn="just">
                  <a:spcBef>
                    <a:spcPts val="600"/>
                  </a:spcBef>
                  <a:spcAft>
                    <a:spcPts val="4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sr-Latn-RS" sz="26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Neke važne adb naredbe:</a:t>
                </a:r>
              </a:p>
              <a:p>
                <a:pPr marL="1027800" lvl="1" indent="-342000" algn="just">
                  <a:spcBef>
                    <a:spcPts val="400"/>
                  </a:spcBef>
                  <a:spcAft>
                    <a:spcPts val="400"/>
                  </a:spcAft>
                  <a:buSzPct val="100000"/>
                </a:pPr>
                <a:r>
                  <a:rPr lang="sr-Latn-RS" i="1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adb devices</a:t>
                </a:r>
              </a:p>
              <a:p>
                <a:pPr marL="1027800" lvl="1" indent="-342000" algn="just">
                  <a:spcBef>
                    <a:spcPts val="400"/>
                  </a:spcBef>
                  <a:spcAft>
                    <a:spcPts val="400"/>
                  </a:spcAft>
                  <a:buSzPct val="100000"/>
                </a:pPr>
                <a:r>
                  <a:rPr lang="sr-Latn-RS" i="1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adb shell</a:t>
                </a:r>
              </a:p>
              <a:p>
                <a:pPr marL="1027800" lvl="1" indent="-342000" algn="just">
                  <a:spcBef>
                    <a:spcPts val="400"/>
                  </a:spcBef>
                  <a:spcAft>
                    <a:spcPts val="400"/>
                  </a:spcAft>
                  <a:buSzPct val="100000"/>
                </a:pPr>
                <a:r>
                  <a:rPr lang="sr-Latn-RS" i="1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adb pull/push</a:t>
                </a:r>
              </a:p>
              <a:p>
                <a:pPr marL="1027800" lvl="1" indent="-342000" algn="just">
                  <a:spcBef>
                    <a:spcPts val="400"/>
                  </a:spcBef>
                  <a:spcAft>
                    <a:spcPts val="400"/>
                  </a:spcAft>
                  <a:buSzPct val="100000"/>
                </a:pPr>
                <a:r>
                  <a:rPr lang="sr-Latn-RS" i="1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adb install</a:t>
                </a:r>
              </a:p>
              <a:p>
                <a:pPr marL="342000" indent="-342000" algn="just">
                  <a:spcBef>
                    <a:spcPts val="800"/>
                  </a:spcBef>
                  <a:spcAft>
                    <a:spcPts val="400"/>
                  </a:spcAft>
                  <a:buSzPct val="100000"/>
                  <a:buFont typeface="Arial" panose="020B0604020202020204" pitchFamily="34" charset="0"/>
                  <a:buChar char="•"/>
                </a:pPr>
                <a:r>
                  <a:rPr lang="sr-Latn-RS" sz="2600" dirty="0">
                    <a:latin typeface="Poppins Light" panose="00000400000000000000" pitchFamily="2" charset="0"/>
                    <a:cs typeface="Poppins Light" panose="00000400000000000000" pitchFamily="2" charset="0"/>
                  </a:rPr>
                  <a:t>Demo p</a:t>
                </a:r>
                <a:r>
                  <a:rPr lang="sr-Latn-RS" sz="2600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rojekat: </a:t>
                </a:r>
                <a:r>
                  <a:rPr lang="sr-Latn-RS" sz="2600" i="1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ADB Forensics </a:t>
                </a:r>
                <a:endParaRPr lang="sr-Latn-RS" sz="2600" i="1" dirty="0">
                  <a:latin typeface="Poppins Light" panose="00000400000000000000" pitchFamily="2" charset="0"/>
                  <a:cs typeface="Poppins Light" panose="00000400000000000000" pitchFamily="2" charset="0"/>
                </a:endParaRPr>
              </a:p>
              <a:p>
                <a:pPr marL="1028700" lvl="1" indent="-342900" algn="just">
                  <a:spcBef>
                    <a:spcPts val="800"/>
                  </a:spcBef>
                  <a:spcAft>
                    <a:spcPts val="800"/>
                  </a:spcAft>
                  <a:buSzPct val="100000"/>
                  <a:buFont typeface="Wingdings" panose="05000000000000000000" pitchFamily="2" charset="2"/>
                  <a:buChar char="Ø"/>
                </a:pPr>
                <a:r>
                  <a:rPr lang="sr-Latn-RS" dirty="0">
                    <a:solidFill>
                      <a:schemeClr val="bg1"/>
                    </a:solidFill>
                    <a:latin typeface="Poppins Light" panose="00000400000000000000" pitchFamily="2" charset="0"/>
                    <a:cs typeface="Poppins Light" panose="00000400000000000000" pitchFamily="2" charset="0"/>
                  </a:rPr>
                  <a:t>.NET Windows Forms App</a:t>
                </a:r>
              </a:p>
              <a:p>
                <a:pPr marL="342000" indent="-342000" algn="just">
                  <a:spcBef>
                    <a:spcPts val="800"/>
                  </a:spcBef>
                  <a:spcAft>
                    <a:spcPts val="800"/>
                  </a:spcAft>
                  <a:buSzPct val="100000"/>
                  <a:buFont typeface="Arial" panose="020B0604020202020204" pitchFamily="34" charset="0"/>
                  <a:buChar char="•"/>
                </a:pPr>
                <a:endParaRPr lang="sr-Latn-RS" sz="2600" i="1" dirty="0">
                  <a:solidFill>
                    <a:schemeClr val="bg1"/>
                  </a:solidFill>
                  <a:latin typeface="Poppins Light" panose="00000400000000000000" pitchFamily="2" charset="0"/>
                  <a:cs typeface="Poppins Light" panose="00000400000000000000" pitchFamily="2" charset="0"/>
                </a:endParaRPr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57947" y="1357082"/>
                <a:ext cx="11021359" cy="5514365"/>
              </a:xfrm>
              <a:blipFill>
                <a:blip r:embed="rId2"/>
                <a:stretch>
                  <a:fillRect l="-830" t="-1770" r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59B8AA-9D1C-4B70-81DA-1A33CCE6E6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2" t="1384" r="334" b="726"/>
          <a:stretch/>
        </p:blipFill>
        <p:spPr>
          <a:xfrm>
            <a:off x="6893726" y="3429000"/>
            <a:ext cx="3724968" cy="3166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99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ZAKLJUČAK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947" y="1630796"/>
            <a:ext cx="11021359" cy="4783452"/>
          </a:xfrm>
        </p:spPr>
        <p:txBody>
          <a:bodyPr anchor="t">
            <a:normAutofit/>
          </a:bodyPr>
          <a:lstStyle/>
          <a:p>
            <a:pPr marL="342000" indent="-342000" algn="just">
              <a:spcBef>
                <a:spcPts val="8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Mobilni uređaji – vrlo važan izvor informacija, mogu se smatrati bazom podataka korisnika</a:t>
            </a:r>
          </a:p>
          <a:p>
            <a:pPr marL="342000" indent="-342000" algn="just">
              <a:spcBef>
                <a:spcPts val="8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D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 bismo znali sa kojih lokacija treba izvući podatke potrebno je biti upoznat sa arhitekturom Android OS, kao i sa strukturom fajl sistema</a:t>
            </a:r>
            <a:endParaRPr lang="sr-Latn-RS" sz="2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000" indent="-342000" algn="just">
              <a:spcBef>
                <a:spcPts val="8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Ekstrakcijom uređaja možemo doći do podataka kao što su: istorija poziva i poruka, fotografije, video zapisi, istorija pretraživača</a:t>
            </a:r>
            <a:r>
              <a:rPr lang="en-U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itd</a:t>
            </a:r>
            <a:r>
              <a:rPr lang="en-U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  <a:endParaRPr lang="sr-Latn-RS" sz="26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342000" indent="-342000" algn="just">
              <a:spcBef>
                <a:spcPts val="8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Postoje više vrsta ekstrakcija koje mogu prikupiti veći ili manji broj podataka u zavisnosti od složenosti i vremena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93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47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ZAKLJUČAK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947" y="1711477"/>
            <a:ext cx="11021359" cy="4380041"/>
          </a:xfrm>
        </p:spPr>
        <p:txBody>
          <a:bodyPr anchor="t">
            <a:normAutofit/>
          </a:bodyPr>
          <a:lstStyle/>
          <a:p>
            <a:pPr marL="342000" indent="-342000" algn="just">
              <a:spcBef>
                <a:spcPts val="80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Hardverske i softverske razlike su pristune i kod istih modela, samo na unapređenim verzijama. </a:t>
            </a:r>
          </a:p>
          <a:p>
            <a:pPr marL="342000" indent="-342000" algn="just">
              <a:spcBef>
                <a:spcPts val="80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Ranjivost podataka je potencijalno ugrožena bežičnim pristupom na Cloud rešenja</a:t>
            </a:r>
          </a:p>
          <a:p>
            <a:pPr marL="342000" indent="-342000" algn="just">
              <a:spcBef>
                <a:spcPts val="80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Pored odabira odgovarajućih metoda važno je odabrati i odgovarajuće alate – često je potrebna kombinacija alata </a:t>
            </a:r>
          </a:p>
          <a:p>
            <a:pPr marL="342000" indent="-342000" algn="just">
              <a:spcBef>
                <a:spcPts val="800"/>
              </a:spcBef>
              <a:spcAft>
                <a:spcPts val="10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Za sprovođenje logičke ekstrakcije možemo iskoristiti </a:t>
            </a: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adb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alat - pomoću </a:t>
            </a: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adb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naredbi možemo izvršiti izvlačenje pojedinih datoteka ili čitavih direktorijuma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890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0" y="2807208"/>
            <a:ext cx="8128000" cy="1243584"/>
          </a:xfrm>
        </p:spPr>
        <p:txBody>
          <a:bodyPr/>
          <a:lstStyle/>
          <a:p>
            <a:r>
              <a:rPr lang="sr-Latn-RS" sz="7200" dirty="0"/>
              <a:t>HVALA NA PAŽNJI!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UVOD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741" y="1718235"/>
            <a:ext cx="9827559" cy="4733365"/>
          </a:xfrm>
        </p:spPr>
        <p:txBody>
          <a:bodyPr anchor="t">
            <a:normAutofit/>
          </a:bodyPr>
          <a:lstStyle/>
          <a:p>
            <a:pPr marL="342000" indent="-342000" algn="just"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Mogu da čuvaju veliku količinu podataka: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Telefonski pozivi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Poruke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Fotografije, video zapisi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Istorija Web pretraživača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Beleške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Ostale multimedijalne datoteke</a:t>
            </a:r>
          </a:p>
          <a:p>
            <a:pPr marL="342000" indent="-342000" algn="just"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Digitalni dokaz – svaka informacija u digitalnom obliku na koju se sud može osloniti</a:t>
            </a:r>
            <a:endParaRPr lang="sr-Latn-R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7800" lvl="1" indent="-342000" algn="just">
              <a:spcAft>
                <a:spcPts val="400"/>
              </a:spcAft>
              <a:buSzPct val="100000"/>
            </a:pPr>
            <a:endParaRPr lang="sr-Latn-R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929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OSNOVNE KARAKTERISTIKE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9353" y="1529977"/>
            <a:ext cx="10894359" cy="4733365"/>
          </a:xfrm>
        </p:spPr>
        <p:txBody>
          <a:bodyPr anchor="t">
            <a:normAutofit/>
          </a:bodyPr>
          <a:lstStyle/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Pametni telefoni se sastoje iz dva elementarna dela:</a:t>
            </a:r>
          </a:p>
          <a:p>
            <a:pPr marL="1143000" lvl="1" indent="-457200" algn="just"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Mobilni uređaj – sadrži informacije kao što su: </a:t>
            </a:r>
          </a:p>
          <a:p>
            <a:pPr marL="1485900" lvl="2" indent="-342900" algn="just">
              <a:spcAft>
                <a:spcPts val="400"/>
              </a:spcAft>
              <a:buSzPct val="100000"/>
            </a:pPr>
            <a:r>
              <a:rPr lang="sr-Latn-R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ESN – serijski broj uređaja </a:t>
            </a:r>
          </a:p>
          <a:p>
            <a:pPr marL="1485900" lvl="2" indent="-342900" algn="just">
              <a:spcAft>
                <a:spcPts val="400"/>
              </a:spcAft>
              <a:buSzPct val="100000"/>
            </a:pPr>
            <a:r>
              <a:rPr lang="sr-Latn-R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MSISDN – međunarodni pretplatnički broj</a:t>
            </a:r>
          </a:p>
          <a:p>
            <a:pPr marL="1485900" lvl="2" indent="-342900" algn="just">
              <a:spcAft>
                <a:spcPts val="800"/>
              </a:spcAft>
              <a:buSzPct val="100000"/>
            </a:pPr>
            <a:r>
              <a:rPr lang="sr-Latn-R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IMEI – jedinstveni 15-cifreni broj dodeljen svakom uređaju</a:t>
            </a:r>
          </a:p>
          <a:p>
            <a:pPr marL="1143000" lvl="1" indent="-457200" algn="just">
              <a:lnSpc>
                <a:spcPct val="100000"/>
              </a:lnSpc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SIM (eng. </a:t>
            </a:r>
            <a:r>
              <a:rPr lang="sr-Latn-RS" sz="2600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Subscriber Identity Modules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) kartica – vrsta smart kartice koja se sastoji od mikroprocesora, EEPROM memorije i RAM memorije</a:t>
            </a:r>
            <a:endParaRPr lang="sr-Latn-RS" sz="220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485900" lvl="2" indent="-342900" algn="just">
              <a:spcAft>
                <a:spcPts val="400"/>
              </a:spcAft>
              <a:buSzPct val="100000"/>
            </a:pPr>
            <a:r>
              <a:rPr lang="sr-Latn-R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Koristi se kod GSM mreže</a:t>
            </a:r>
          </a:p>
          <a:p>
            <a:pPr marL="1485900" lvl="2" indent="-342900" algn="just">
              <a:spcAft>
                <a:spcPts val="400"/>
              </a:spcAft>
              <a:buSzPct val="100000"/>
            </a:pPr>
            <a:r>
              <a:rPr lang="sr-Latn-RS" sz="24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Zaštita SIM kartice: PIN i PUK broj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062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OSNOVNE KARAKTERISTIKE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77894"/>
            <a:ext cx="10894359" cy="4733365"/>
          </a:xfrm>
        </p:spPr>
        <p:txBody>
          <a:bodyPr anchor="t">
            <a:normAutofit/>
          </a:bodyPr>
          <a:lstStyle/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Fajl sistem SIM kartice se sastoji iz 3 dela:</a:t>
            </a:r>
            <a:endParaRPr lang="sr-Latn-RS" sz="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143000" lvl="1" indent="-457200" algn="just">
              <a:spcAft>
                <a:spcPts val="400"/>
              </a:spcAft>
              <a:buSzPct val="100000"/>
              <a:buFont typeface="+mj-lt"/>
              <a:buAutoNum type="arabicPeriod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Master file (MF)</a:t>
            </a:r>
          </a:p>
          <a:p>
            <a:pPr marL="1143000" lvl="1" indent="-457200" algn="just">
              <a:spcAft>
                <a:spcPts val="400"/>
              </a:spcAft>
              <a:buSzPct val="100000"/>
              <a:buFont typeface="+mj-lt"/>
              <a:buAutoNum type="arabicPeriod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Dedicated file (DF)</a:t>
            </a:r>
          </a:p>
          <a:p>
            <a:pPr marL="1143000" lvl="1" indent="-457200" algn="just">
              <a:spcAft>
                <a:spcPts val="400"/>
              </a:spcAft>
              <a:buSzPct val="100000"/>
              <a:buFont typeface="+mj-lt"/>
              <a:buAutoNum type="arabicPeriod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Elementary file (EF)</a:t>
            </a:r>
          </a:p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SIM kartica sadrži informacije kao što su:</a:t>
            </a:r>
            <a:endParaRPr lang="sr-Latn-RS" sz="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ICCID – međunarodni identifikator SIM-a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MSISDN – međunarodni pretplatnički broj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IMSI – jedinstveni identifikator SIM kartice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SPN – naziv mobilnog operatera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  <p:graphicFrame>
        <p:nvGraphicFramePr>
          <p:cNvPr id="13" name="Content Placeholder 5" descr="Horizontal Organization Chart" title="SmartArt">
            <a:extLst>
              <a:ext uri="{FF2B5EF4-FFF2-40B4-BE49-F238E27FC236}">
                <a16:creationId xmlns:a16="http://schemas.microsoft.com/office/drawing/2014/main" id="{9469750F-20AB-4BF0-B973-E34442C426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3862070"/>
              </p:ext>
            </p:extLst>
          </p:nvPr>
        </p:nvGraphicFramePr>
        <p:xfrm>
          <a:off x="7779658" y="1508867"/>
          <a:ext cx="4303057" cy="3840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145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ANDROID OS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247" y="1411941"/>
            <a:ext cx="10894359" cy="5446059"/>
          </a:xfrm>
        </p:spPr>
        <p:txBody>
          <a:bodyPr anchor="t">
            <a:normAutofit/>
          </a:bodyPr>
          <a:lstStyle/>
          <a:p>
            <a:pPr marL="342000" indent="-342000" algn="just">
              <a:spcBef>
                <a:spcPts val="40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Android OS – zasnovan na </a:t>
            </a:r>
            <a:r>
              <a:rPr lang="en-U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Linux</a:t>
            </a: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 jezgru</a:t>
            </a:r>
            <a:r>
              <a:rPr lang="en-U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razvijen 2003. god, a Google ga je otkupio 2005. godine</a:t>
            </a:r>
          </a:p>
          <a:p>
            <a:pPr marL="342000" indent="-342000" algn="just">
              <a:spcBef>
                <a:spcPts val="60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Veoma brzo je stekao veliku primenu i popularnost</a:t>
            </a:r>
          </a:p>
          <a:p>
            <a:pPr marL="342000" indent="-342000" algn="just">
              <a:spcBef>
                <a:spcPts val="60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Bazira se na JAVA programskom jeziku i koristi Dalvik virtuelnu mašinu za pokretanje aplikacija</a:t>
            </a:r>
          </a:p>
          <a:p>
            <a:pPr marL="342000" indent="-342000" algn="just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Arhitektura Android operativnog sistema je kompleksna i sadrži mnoge različite komponente i slojeve:</a:t>
            </a:r>
          </a:p>
          <a:p>
            <a:pPr marL="1027800" lvl="1" indent="-342000" algn="just">
              <a:spcAft>
                <a:spcPts val="400"/>
              </a:spcAft>
              <a:buSzPct val="100000"/>
            </a:pPr>
            <a:endParaRPr lang="sr-Latn-RS" sz="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E357A5C-413E-48D4-805E-8929A90B9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25245"/>
              </p:ext>
            </p:extLst>
          </p:nvPr>
        </p:nvGraphicFramePr>
        <p:xfrm>
          <a:off x="3962772" y="4410634"/>
          <a:ext cx="4594414" cy="2307068"/>
        </p:xfrm>
        <a:graphic>
          <a:graphicData uri="http://schemas.openxmlformats.org/drawingml/2006/table">
            <a:tbl>
              <a:tblPr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97207">
                  <a:extLst>
                    <a:ext uri="{9D8B030D-6E8A-4147-A177-3AD203B41FA5}">
                      <a16:colId xmlns:a16="http://schemas.microsoft.com/office/drawing/2014/main" val="2636807534"/>
                    </a:ext>
                  </a:extLst>
                </a:gridCol>
                <a:gridCol w="2297207">
                  <a:extLst>
                    <a:ext uri="{9D8B030D-6E8A-4147-A177-3AD203B41FA5}">
                      <a16:colId xmlns:a16="http://schemas.microsoft.com/office/drawing/2014/main" val="278135446"/>
                    </a:ext>
                  </a:extLst>
                </a:gridCol>
              </a:tblGrid>
              <a:tr h="431987">
                <a:tc gridSpan="2">
                  <a:txBody>
                    <a:bodyPr/>
                    <a:lstStyle/>
                    <a:p>
                      <a:pPr algn="ctr"/>
                      <a:r>
                        <a:rPr lang="sr-Latn-R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SYSTEM APPLICATIONS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8724"/>
                  </a:ext>
                </a:extLst>
              </a:tr>
              <a:tr h="431987">
                <a:tc gridSpan="2">
                  <a:txBody>
                    <a:bodyPr/>
                    <a:lstStyle/>
                    <a:p>
                      <a:pPr algn="ctr"/>
                      <a:r>
                        <a:rPr lang="sr-Latn-R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APPLICATION FRAMEWORK (JAVA API)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363198"/>
                  </a:ext>
                </a:extLst>
              </a:tr>
              <a:tr h="431987"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LIBRARIES </a:t>
                      </a:r>
                      <a:br>
                        <a:rPr lang="sr-Latn-R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sr-Latn-R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(C/C++)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954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ANDROID RUNTIME (ART) 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016505"/>
                  </a:ext>
                </a:extLst>
              </a:tr>
              <a:tr h="431987">
                <a:tc gridSpan="2">
                  <a:txBody>
                    <a:bodyPr/>
                    <a:lstStyle/>
                    <a:p>
                      <a:pPr algn="ctr"/>
                      <a:r>
                        <a:rPr lang="sr-Latn-R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HARDWARE ABSTRACTION LEVEL (HAL)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096812"/>
                  </a:ext>
                </a:extLst>
              </a:tr>
              <a:tr h="431987">
                <a:tc gridSpan="2">
                  <a:txBody>
                    <a:bodyPr/>
                    <a:lstStyle/>
                    <a:p>
                      <a:pPr algn="ctr"/>
                      <a:r>
                        <a:rPr lang="sr-Latn-R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LINUX KERNEL</a:t>
                      </a:r>
                      <a:endParaRPr lang="en-US" sz="16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008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72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79417"/>
          </a:xfrm>
        </p:spPr>
        <p:txBody>
          <a:bodyPr/>
          <a:lstStyle/>
          <a:p>
            <a:r>
              <a:rPr lang="sr-Latn-RS" sz="4200" b="0" dirty="0">
                <a:latin typeface="Poppins" panose="00000500000000000000" pitchFamily="2" charset="0"/>
                <a:cs typeface="Poppins" panose="00000500000000000000" pitchFamily="2" charset="0"/>
              </a:rPr>
              <a:t>ANDROID OS</a:t>
            </a:r>
            <a:endParaRPr lang="en-US" sz="42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906" y="1358153"/>
            <a:ext cx="11021359" cy="5284693"/>
          </a:xfrm>
        </p:spPr>
        <p:txBody>
          <a:bodyPr anchor="t">
            <a:normAutofit/>
          </a:bodyPr>
          <a:lstStyle/>
          <a:p>
            <a:pPr marL="342000" indent="-342000" algn="just">
              <a:lnSpc>
                <a:spcPct val="10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Hijerarhija datoteka – podaci su organizovani u particije, a izgled particija može da varira u zavisnosti od dobavljača i verzija</a:t>
            </a:r>
          </a:p>
          <a:p>
            <a:pPr marL="342000" indent="-342000" algn="just">
              <a:spcBef>
                <a:spcPts val="40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P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ostoji nekoliko particija koje se nalaze na svim uređajima:</a:t>
            </a:r>
          </a:p>
          <a:p>
            <a:pPr marL="1143000" lvl="1" indent="-457200" algn="just">
              <a:spcBef>
                <a:spcPts val="40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Ø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/boot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/cache, /recovery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/system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/data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/sdcard</a:t>
            </a:r>
          </a:p>
          <a:p>
            <a:pPr marL="342000" indent="-342000" algn="just">
              <a:spcBef>
                <a:spcPts val="4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Fajl sistem – način na koji se podaci čuvaju, organizuju i preuzimaju</a:t>
            </a:r>
          </a:p>
          <a:p>
            <a:pPr marL="342000" indent="-342000" algn="just">
              <a:spcBef>
                <a:spcPts val="400"/>
              </a:spcBef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Svakom particijom može upravljati različiti fajl sistem i svaki fajl sistem definiše svoja pravila </a:t>
            </a:r>
          </a:p>
          <a:p>
            <a:pPr marL="342000" indent="-342000" algn="just">
              <a:spcBef>
                <a:spcPts val="40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Neki od najvažnijih fajl sistema: </a:t>
            </a:r>
          </a:p>
          <a:p>
            <a:pPr marL="1143000" lvl="1" indent="-457200" algn="just">
              <a:spcBef>
                <a:spcPts val="400"/>
              </a:spcBef>
              <a:spcAft>
                <a:spcPts val="400"/>
              </a:spcAft>
              <a:buSzPct val="100000"/>
              <a:buFont typeface="Wingdings" panose="05000000000000000000" pitchFamily="2" charset="2"/>
              <a:buChar char="Ø"/>
            </a:pP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rootfs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sysfs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devpts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cgroups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proc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tmpfs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EXT</a:t>
            </a: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sr-Latn-RS" i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VFAT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92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2" y="542925"/>
            <a:ext cx="11214100" cy="623504"/>
          </a:xfrm>
        </p:spPr>
        <p:txBody>
          <a:bodyPr/>
          <a:lstStyle/>
          <a:p>
            <a:r>
              <a:rPr lang="sr-Latn-RS" sz="3800" b="0" dirty="0">
                <a:latin typeface="Poppins" panose="00000500000000000000" pitchFamily="2" charset="0"/>
                <a:cs typeface="Poppins" panose="00000500000000000000" pitchFamily="2" charset="0"/>
              </a:rPr>
              <a:t>FORENZIKA MOBILNIH UREĐAJA</a:t>
            </a:r>
            <a:endParaRPr lang="en-US" sz="38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906" y="1473200"/>
            <a:ext cx="11021359" cy="5284693"/>
          </a:xfrm>
        </p:spPr>
        <p:txBody>
          <a:bodyPr anchor="t">
            <a:normAutofit/>
          </a:bodyPr>
          <a:lstStyle/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Forenzika mobilnih uređaja – jedna od grana digitalne forenzike</a:t>
            </a:r>
          </a:p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Koristi se u različitim postupcima i istragama, od privatnih, korporativnih pa do kriminalističkih</a:t>
            </a:r>
          </a:p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Pod pojmom mobilnih uređaja spadaju </a:t>
            </a: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svi uređaji koji imaju spostvenu unutrašnju memoriju i sposobnost komunikacije</a:t>
            </a:r>
          </a:p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Os</a:t>
            </a: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novni princip: </a:t>
            </a:r>
            <a:r>
              <a:rPr lang="sr-Latn-RS" sz="26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Sačuvati originalni podatak od promena</a:t>
            </a:r>
          </a:p>
          <a:p>
            <a:pPr marL="342000" indent="-342000" algn="just"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latin typeface="Poppins Light" panose="00000400000000000000" pitchFamily="2" charset="0"/>
                <a:cs typeface="Poppins Light" panose="00000400000000000000" pitchFamily="2" charset="0"/>
              </a:rPr>
              <a:t>Forenziku mobilnih uređaja možemo podeliti na:</a:t>
            </a:r>
          </a:p>
          <a:p>
            <a:pPr marL="1200150" lvl="1" indent="-514350" algn="just"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Forenziku memorije uređaja</a:t>
            </a:r>
          </a:p>
          <a:p>
            <a:pPr marL="1200150" lvl="1" indent="-514350" algn="just"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Forenziku SIM kartice</a:t>
            </a: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819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19" y="542925"/>
            <a:ext cx="11214100" cy="623504"/>
          </a:xfrm>
        </p:spPr>
        <p:txBody>
          <a:bodyPr/>
          <a:lstStyle/>
          <a:p>
            <a:r>
              <a:rPr lang="sr-Latn-RS" sz="3800" b="0" dirty="0">
                <a:latin typeface="Poppins" panose="00000500000000000000" pitchFamily="2" charset="0"/>
                <a:cs typeface="Poppins" panose="00000500000000000000" pitchFamily="2" charset="0"/>
              </a:rPr>
              <a:t>FORENZIKA MOBILNIH UREĐAJA</a:t>
            </a:r>
            <a:endParaRPr lang="en-US" sz="38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320" y="1523253"/>
            <a:ext cx="11021359" cy="5284693"/>
          </a:xfrm>
        </p:spPr>
        <p:txBody>
          <a:bodyPr anchor="t">
            <a:normAutofit/>
          </a:bodyPr>
          <a:lstStyle/>
          <a:p>
            <a:pPr marL="342000" indent="-342000" algn="just">
              <a:lnSpc>
                <a:spcPct val="100000"/>
              </a:lnSpc>
              <a:spcAft>
                <a:spcPts val="800"/>
              </a:spcAft>
              <a:buSzPct val="100000"/>
              <a:buFont typeface="Arial" panose="020B0604020202020204" pitchFamily="34" charset="0"/>
              <a:buChar char="•"/>
            </a:pP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Veliki broj metodologija forenzike mobilnih uređaja, najpoznatija je NIST metodologija, sastoji se od sledećih faza: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Očuvanje (izolacija)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Prikupljanje</a:t>
            </a:r>
            <a:endParaRPr lang="en-U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Ispitivanje i analiza</a:t>
            </a:r>
          </a:p>
          <a:p>
            <a:pPr marL="1027800" lvl="1" indent="-342000" algn="just">
              <a:spcAft>
                <a:spcPts val="800"/>
              </a:spcAft>
              <a:buSzPct val="100000"/>
            </a:pPr>
            <a:r>
              <a:rPr lang="sr-Latn-RS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Izveštavanje</a:t>
            </a:r>
          </a:p>
          <a:p>
            <a:pPr marL="342000" indent="-342000" algn="just">
              <a:lnSpc>
                <a:spcPct val="100000"/>
              </a:lnSpc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sr-Latn-RS" sz="2600" b="1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Faza očuvanja </a:t>
            </a:r>
            <a:r>
              <a:rPr lang="sr-Latn-RS" sz="2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– oduzimanje i obezbeđivanje imovine bez menjanja sadržaja podataka. Potrebno je izvršiti mrežnu izolaciju (Faradejeva kutija, onemogućiti sve mrežne veze, aktivirati režim letenja)</a:t>
            </a:r>
            <a:endParaRPr lang="sr-Latn-RS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Picture Placeholder 30" descr="Magnifying glass">
            <a:extLst>
              <a:ext uri="{FF2B5EF4-FFF2-40B4-BE49-F238E27FC236}">
                <a16:creationId xmlns:a16="http://schemas.microsoft.com/office/drawing/2014/main" id="{BD7D87A0-8506-40BC-A40B-238DDF30B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32495" y="0"/>
            <a:ext cx="1259505" cy="125950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540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1338</Words>
  <Application>Microsoft Office PowerPoint</Application>
  <PresentationFormat>Widescreen</PresentationFormat>
  <Paragraphs>187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 Math</vt:lpstr>
      <vt:lpstr>Poppins</vt:lpstr>
      <vt:lpstr>Poppins Light</vt:lpstr>
      <vt:lpstr>Trade Gothic LT Pro</vt:lpstr>
      <vt:lpstr>Trebuchet MS</vt:lpstr>
      <vt:lpstr>Wingdings</vt:lpstr>
      <vt:lpstr>Office Theme</vt:lpstr>
      <vt:lpstr>Forenzika Android  mobilnih uređaja</vt:lpstr>
      <vt:lpstr>UVOD</vt:lpstr>
      <vt:lpstr>UVOD</vt:lpstr>
      <vt:lpstr>OSNOVNE KARAKTERISTIKE</vt:lpstr>
      <vt:lpstr>OSNOVNE KARAKTERISTIKE</vt:lpstr>
      <vt:lpstr>ANDROID OS</vt:lpstr>
      <vt:lpstr>ANDROID OS</vt:lpstr>
      <vt:lpstr>FORENZIKA MOBILNIH UREĐAJA</vt:lpstr>
      <vt:lpstr>FORENZIKA MOBILNIH UREĐAJA</vt:lpstr>
      <vt:lpstr>FORENZIKA MOBILNIH UREĐAJA</vt:lpstr>
      <vt:lpstr>FORENZIKA MOBILNIH UREĐAJA</vt:lpstr>
      <vt:lpstr>IZAZOVI MOBILNE FORENZIKE</vt:lpstr>
      <vt:lpstr>FORENZIČKI ALATI</vt:lpstr>
      <vt:lpstr>FORENZIČKI ALATI</vt:lpstr>
      <vt:lpstr>FORENZIČKI ALATI</vt:lpstr>
      <vt:lpstr>METODA EKSTRAKCIJE</vt:lpstr>
      <vt:lpstr>METODA EKSTRAKCIJE</vt:lpstr>
      <vt:lpstr>METODA EKSTRAKCIJE</vt:lpstr>
      <vt:lpstr>METODA EKSTRAKCIJE</vt:lpstr>
      <vt:lpstr>ANDROID DEBUG BRIDGE</vt:lpstr>
      <vt:lpstr>ZAKLJUČAK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2023-02-12T11:25:55Z</dcterms:created>
  <dcterms:modified xsi:type="dcterms:W3CDTF">2023-02-19T13:28:21Z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